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8"/>
  </p:notesMasterIdLst>
  <p:handoutMasterIdLst>
    <p:handoutMasterId r:id="rId9"/>
  </p:handoutMasterIdLst>
  <p:sldIdLst>
    <p:sldId id="319" r:id="rId2"/>
    <p:sldId id="336" r:id="rId3"/>
    <p:sldId id="341" r:id="rId4"/>
    <p:sldId id="331" r:id="rId5"/>
    <p:sldId id="334" r:id="rId6"/>
    <p:sldId id="304" r:id="rId7"/>
  </p:sldIdLst>
  <p:sldSz cx="9144000" cy="6858000" type="screen4x3"/>
  <p:notesSz cx="6858000" cy="9144000"/>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8039" autoAdjust="0"/>
  </p:normalViewPr>
  <p:slideViewPr>
    <p:cSldViewPr>
      <p:cViewPr varScale="1">
        <p:scale>
          <a:sx n="106" d="100"/>
          <a:sy n="106" d="100"/>
        </p:scale>
        <p:origin x="-16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fr-FR" sz="1200"/>
            </a:lvl1pPr>
            <a:extLst/>
          </a:lstStyle>
          <a:p>
            <a:fld id="{68F88C59-319B-4332-9A1D-2A62CFCB00D8}" type="datetimeFigureOut">
              <a:rPr lang="fr-FR" smtClean="0"/>
              <a:pPr/>
              <a:t>27/03/13</a:t>
            </a:fld>
            <a:endParaRPr lang="fr-FR"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fr-FR" sz="1200"/>
            </a:lvl1pPr>
            <a:extLst/>
          </a:lstStyle>
          <a:p>
            <a:endParaRPr lang="fr-FR"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fr-FR" sz="1200"/>
            </a:lvl1pPr>
            <a:extLst/>
          </a:lstStyle>
          <a:p>
            <a:fld id="{B16A41B8-7DC3-4DB6-84E4-E105629EAA36}" type="slidenum">
              <a:rPr lang="fr-FR" smtClean="0"/>
              <a:pPr/>
              <a:t>‹#›</a:t>
            </a:fld>
            <a:endParaRPr lang="fr-FR" dirty="0"/>
          </a:p>
        </p:txBody>
      </p:sp>
    </p:spTree>
    <p:extLst>
      <p:ext uri="{BB962C8B-B14F-4D97-AF65-F5344CB8AC3E}">
        <p14:creationId xmlns:p14="http://schemas.microsoft.com/office/powerpoint/2010/main" val="74454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fr-FR" sz="1200"/>
            </a:lvl1pPr>
            <a:extLst/>
          </a:lstStyle>
          <a:p>
            <a:fld id="{968B300D-05F0-4B43-940D-46DED5A791AD}" type="datetimeFigureOut">
              <a:rPr lang="fr-FR"/>
              <a:pPr/>
              <a:t>27/03/13</a:t>
            </a:fld>
            <a:endParaRPr lang="fr-FR"/>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fr-FR"/>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extLst/>
          </a:lstStyle>
          <a:p>
            <a:endParaRPr lang="fr-FR"/>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extLst/>
          </a:lstStyle>
          <a:p>
            <a:fld id="{9B26CD33-4337-4529-948A-94F6960B2374}" type="slidenum">
              <a:rPr/>
              <a:pPr/>
              <a:t>‹#›</a:t>
            </a:fld>
            <a:endParaRPr lang="fr-FR"/>
          </a:p>
        </p:txBody>
      </p:sp>
    </p:spTree>
    <p:extLst>
      <p:ext uri="{BB962C8B-B14F-4D97-AF65-F5344CB8AC3E}">
        <p14:creationId xmlns:p14="http://schemas.microsoft.com/office/powerpoint/2010/main" val="1392166835"/>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B26CD33-4337-4529-948A-94F6960B2374}"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B26CD33-4337-4529-948A-94F6960B2374}"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B26CD33-4337-4529-948A-94F6960B2374}"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B26CD33-4337-4529-948A-94F6960B2374}"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B26CD33-4337-4529-948A-94F6960B2374}"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B26CD33-4337-4529-948A-94F6960B2374}" type="slidenum">
              <a:rPr lang="fr-FR" smtClean="0"/>
              <a:pPr/>
              <a:t>6</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de l'album">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fr-FR"/>
            </a:lvl1pPr>
            <a:extLst/>
          </a:lstStyle>
          <a:p>
            <a:r>
              <a:rPr kumimoji="0" lang="fr-FR"/>
              <a:t>Cliquez pour ajouter le titre de l'album photo</a:t>
            </a:r>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fr-FR"/>
            </a:pPr>
            <a:endParaRPr kumimoji="0" lang="fr-FR"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la date et d'autres informations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kumimoji="0" lang="fr-FR" smtClean="0"/>
              <a:t>Faire glisser l'image vers l'espace réservé ou cliquer sur l'icône pour l'ajouter</a:t>
            </a:r>
            <a:endParaRPr kumimoji="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fr-FR"/>
          </a:p>
        </p:txBody>
      </p:sp>
      <p:sp>
        <p:nvSpPr>
          <p:cNvPr id="11" name="Rectangle 10"/>
          <p:cNvSpPr>
            <a:spLocks noGrp="1"/>
          </p:cNvSpPr>
          <p:nvPr>
            <p:ph type="dt" sz="half" idx="12"/>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12" name="Rectangle 11"/>
          <p:cNvSpPr>
            <a:spLocks noGrp="1"/>
          </p:cNvSpPr>
          <p:nvPr>
            <p:ph type="sldNum" sz="quarter" idx="13"/>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3" name="Rectangle 12"/>
          <p:cNvSpPr>
            <a:spLocks noGrp="1"/>
          </p:cNvSpPr>
          <p:nvPr>
            <p:ph type="ftr" sz="quarter" idx="14"/>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ysage 3 poses avec légende">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kumimoji="0" lang="fr-FR" smtClean="0"/>
              <a:t>Faire glisser l'image vers l'espace réservé ou cliquer sur l'icône pour l'ajouter</a:t>
            </a:r>
            <a:endParaRPr kumimoji="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kumimoji="0" lang="fr-FR" smtClean="0"/>
              <a:t>Faire glisser l'image vers l'espace réservé ou cliquer sur l'icône pour l'ajouter</a:t>
            </a:r>
            <a:endParaRPr kumimoji="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kumimoji="0" lang="fr-FR" smtClean="0"/>
              <a:t>Faire glisser l'image vers l'espace réservé ou cliquer sur l'icône pour l'ajouter</a:t>
            </a:r>
            <a:endParaRPr kumimoji="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6" name="Rectangle 5"/>
          <p:cNvSpPr>
            <a:spLocks noGrp="1"/>
          </p:cNvSpPr>
          <p:nvPr>
            <p:ph type="dt" sz="half" idx="15"/>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7" name="Rectangle 6"/>
          <p:cNvSpPr>
            <a:spLocks noGrp="1"/>
          </p:cNvSpPr>
          <p:nvPr>
            <p:ph type="sldNum" sz="quarter" idx="16"/>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8" name="Rectangle 7"/>
          <p:cNvSpPr>
            <a:spLocks noGrp="1"/>
          </p:cNvSpPr>
          <p:nvPr>
            <p:ph type="ftr" sz="quarter" idx="17"/>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oses mélangé">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5" name="Rectangle 4"/>
          <p:cNvSpPr>
            <a:spLocks noGrp="1"/>
          </p:cNvSpPr>
          <p:nvPr>
            <p:ph type="dt" sz="half" idx="14"/>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6" name="Rectangle 5"/>
          <p:cNvSpPr>
            <a:spLocks noGrp="1"/>
          </p:cNvSpPr>
          <p:nvPr>
            <p:ph type="sldNum" sz="quarter" idx="15"/>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8" name="Rectangle 7"/>
          <p:cNvSpPr>
            <a:spLocks noGrp="1"/>
          </p:cNvSpPr>
          <p:nvPr>
            <p:ph type="ftr" sz="quarter" idx="16"/>
          </p:nvPr>
        </p:nvSpPr>
        <p:spPr/>
        <p:txBody>
          <a:bodyPr/>
          <a:lstStyle>
            <a:extLst/>
          </a:lstStyle>
          <a:p>
            <a:endParaRPr kumimoji="0" lang="fr-F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Portrait 4 poses avec légende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fr-FR" sz="1600" baseline="0">
                <a:solidFill>
                  <a:schemeClr val="tx1"/>
                </a:solidFill>
                <a:latin typeface="+mn-lt"/>
                <a:ea typeface="+mn-ea"/>
                <a:cs typeface="+mn-cs"/>
              </a:defRPr>
            </a:lvl1pPr>
            <a:extLst/>
          </a:lstStyle>
          <a:p>
            <a:pPr lvl="0"/>
            <a:r>
              <a:rPr kumimoji="0" lang="fr-FR"/>
              <a:t>Cliquez pour ajouter une légende</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fr-FR" sz="1600" baseline="0"/>
            </a:lvl1pPr>
            <a:extLst/>
          </a:lstStyle>
          <a:p>
            <a:pPr lvl="0"/>
            <a:r>
              <a:rPr kumimoji="0" lang="fr-FR"/>
              <a:t>Cliquez pour ajouter une légende</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1" name="Rectangle 10"/>
          <p:cNvSpPr>
            <a:spLocks noGrp="1"/>
          </p:cNvSpPr>
          <p:nvPr>
            <p:ph type="dt" sz="half" idx="31"/>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12" name="Rectangle 11"/>
          <p:cNvSpPr>
            <a:spLocks noGrp="1"/>
          </p:cNvSpPr>
          <p:nvPr>
            <p:ph type="sldNum" sz="quarter" idx="32"/>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5" name="Rectangle 14"/>
          <p:cNvSpPr>
            <a:spLocks noGrp="1"/>
          </p:cNvSpPr>
          <p:nvPr>
            <p:ph type="ftr" sz="quarter" idx="33"/>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Paysage 4 poses avec légendes">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0" name="Rectangle 9"/>
          <p:cNvSpPr>
            <a:spLocks noGrp="1"/>
          </p:cNvSpPr>
          <p:nvPr>
            <p:ph type="dt" sz="half" idx="25"/>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11" name="Rectangle 10"/>
          <p:cNvSpPr>
            <a:spLocks noGrp="1"/>
          </p:cNvSpPr>
          <p:nvPr>
            <p:ph type="sldNum" sz="quarter" idx="26"/>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2" name="Rectangle 11"/>
          <p:cNvSpPr>
            <a:spLocks noGrp="1"/>
          </p:cNvSpPr>
          <p:nvPr>
            <p:ph type="ftr" sz="quarter" idx="27"/>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Portrait 4 poses avec grande légend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fr-FR" sz="2400" baseline="0"/>
            </a:lvl1pPr>
            <a:extLst/>
          </a:lstStyle>
          <a:p>
            <a:pPr lvl="0"/>
            <a:r>
              <a:rPr kumimoji="0" lang="fr-FR"/>
              <a:t>Cliquez pour ajouter une légende</a:t>
            </a:r>
          </a:p>
        </p:txBody>
      </p:sp>
      <p:sp>
        <p:nvSpPr>
          <p:cNvPr id="8" name="Rectangle 7"/>
          <p:cNvSpPr>
            <a:spLocks noGrp="1"/>
          </p:cNvSpPr>
          <p:nvPr>
            <p:ph type="dt" sz="half" idx="33"/>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9" name="Rectangle 8"/>
          <p:cNvSpPr>
            <a:spLocks noGrp="1"/>
          </p:cNvSpPr>
          <p:nvPr>
            <p:ph type="sldNum" sz="quarter" idx="34"/>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0" name="Rectangle 9"/>
          <p:cNvSpPr>
            <a:spLocks noGrp="1"/>
          </p:cNvSpPr>
          <p:nvPr>
            <p:ph type="ftr" sz="quarter" idx="35"/>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poses : portrait 1 pose, paysage 3 poses">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7" name="Rectangle 6"/>
          <p:cNvSpPr>
            <a:spLocks noGrp="1"/>
          </p:cNvSpPr>
          <p:nvPr>
            <p:ph type="dt" sz="half" idx="24"/>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8" name="Rectangle 7"/>
          <p:cNvSpPr>
            <a:spLocks noGrp="1"/>
          </p:cNvSpPr>
          <p:nvPr>
            <p:ph type="sldNum" sz="quarter" idx="25"/>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9" name="Rectangle 8"/>
          <p:cNvSpPr>
            <a:spLocks noGrp="1"/>
          </p:cNvSpPr>
          <p:nvPr>
            <p:ph type="ftr" sz="quarter" idx="26"/>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poses : paysage 3 poses, portrait 2 poses">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7" name="Rectangle 6"/>
          <p:cNvSpPr>
            <a:spLocks noGrp="1"/>
          </p:cNvSpPr>
          <p:nvPr>
            <p:ph type="dt" sz="half" idx="29"/>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8" name="Rectangle 7"/>
          <p:cNvSpPr>
            <a:spLocks noGrp="1"/>
          </p:cNvSpPr>
          <p:nvPr>
            <p:ph type="sldNum" sz="quarter" idx="30"/>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0" name="Rectangle 9"/>
          <p:cNvSpPr>
            <a:spLocks noGrp="1"/>
          </p:cNvSpPr>
          <p:nvPr>
            <p:ph type="ftr" sz="quarter" idx="31"/>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poses : portrait 3 poses, paysage 2 poses">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7" name="Rectangle 6"/>
          <p:cNvSpPr>
            <a:spLocks noGrp="1"/>
          </p:cNvSpPr>
          <p:nvPr>
            <p:ph type="dt" sz="half" idx="31"/>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8" name="Rectangle 7"/>
          <p:cNvSpPr>
            <a:spLocks noGrp="1"/>
          </p:cNvSpPr>
          <p:nvPr>
            <p:ph type="sldNum" sz="quarter" idx="32"/>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9" name="Rectangle 8"/>
          <p:cNvSpPr>
            <a:spLocks noGrp="1"/>
          </p:cNvSpPr>
          <p:nvPr>
            <p:ph type="ftr" sz="quarter" idx="33"/>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ré avec légende">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5" name="Rectangle 4"/>
          <p:cNvSpPr>
            <a:spLocks noGrp="1"/>
          </p:cNvSpPr>
          <p:nvPr>
            <p:ph type="dt" sz="half" idx="16"/>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6" name="Rectangle 5"/>
          <p:cNvSpPr>
            <a:spLocks noGrp="1"/>
          </p:cNvSpPr>
          <p:nvPr>
            <p:ph type="sldNum" sz="quarter" idx="17"/>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8" name="Rectangle 7"/>
          <p:cNvSpPr>
            <a:spLocks noGrp="1"/>
          </p:cNvSpPr>
          <p:nvPr>
            <p:ph type="ftr" sz="quarter" idx="18"/>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rré 2 poses avec légende">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9" name="Rectangle 8"/>
          <p:cNvSpPr>
            <a:spLocks noGrp="1"/>
          </p:cNvSpPr>
          <p:nvPr>
            <p:ph type="dt" sz="half" idx="17"/>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10" name="Rectangle 9"/>
          <p:cNvSpPr>
            <a:spLocks noGrp="1"/>
          </p:cNvSpPr>
          <p:nvPr>
            <p:ph type="sldNum" sz="quarter" idx="18"/>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1" name="Rectangle 10"/>
          <p:cNvSpPr>
            <a:spLocks noGrp="1"/>
          </p:cNvSpPr>
          <p:nvPr>
            <p:ph type="ftr" sz="quarter" idx="19"/>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Paysage avec légende">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fr-FR"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4" name="Rectangle 3"/>
          <p:cNvSpPr>
            <a:spLocks noGrp="1"/>
          </p:cNvSpPr>
          <p:nvPr>
            <p:ph type="dt" sz="half" idx="12"/>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6" name="Rectangle 5"/>
          <p:cNvSpPr>
            <a:spLocks noGrp="1"/>
          </p:cNvSpPr>
          <p:nvPr>
            <p:ph type="sldNum" sz="quarter" idx="13"/>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8" name="Rectangle 7"/>
          <p:cNvSpPr>
            <a:spLocks noGrp="1"/>
          </p:cNvSpPr>
          <p:nvPr>
            <p:ph type="ftr" sz="quarter" idx="14"/>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5" name="Rectangle 4"/>
          <p:cNvSpPr>
            <a:spLocks noGrp="1"/>
          </p:cNvSpPr>
          <p:nvPr>
            <p:ph type="dt" sz="half" idx="31"/>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6" name="Rectangle 5"/>
          <p:cNvSpPr>
            <a:spLocks noGrp="1"/>
          </p:cNvSpPr>
          <p:nvPr>
            <p:ph type="sldNum" sz="quarter" idx="32"/>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7" name="Rectangle 6"/>
          <p:cNvSpPr>
            <a:spLocks noGrp="1"/>
          </p:cNvSpPr>
          <p:nvPr>
            <p:ph type="ftr" sz="quarter" idx="33"/>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kumimoji="0" lang="fr-FR" smtClean="0"/>
              <a:t>Cliquez et modifiez le titre</a:t>
            </a:r>
            <a:endParaRPr kumimoji="0"/>
          </a:p>
        </p:txBody>
      </p:sp>
      <p:sp>
        <p:nvSpPr>
          <p:cNvPr id="14" name="Rectangle 6"/>
          <p:cNvSpPr>
            <a:spLocks noGrp="1"/>
          </p:cNvSpPr>
          <p:nvPr>
            <p:ph idx="1"/>
          </p:nvPr>
        </p:nvSpPr>
        <p:spPr/>
        <p:txBody>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a:p>
        </p:txBody>
      </p:sp>
      <p:sp>
        <p:nvSpPr>
          <p:cNvPr id="2" name="Rectangle 7"/>
          <p:cNvSpPr>
            <a:spLocks noGrp="1"/>
          </p:cNvSpPr>
          <p:nvPr>
            <p:ph type="dt" sz="half" idx="10"/>
          </p:nvPr>
        </p:nvSpPr>
        <p:spPr/>
        <p:txBody>
          <a:bodyPr/>
          <a:lstStyle>
            <a:extLst/>
          </a:lstStyle>
          <a:p>
            <a:fld id="{ACB2EC6F-6501-4E04-BD6C-A8A6CABB2C5B}" type="datetimeFigureOut">
              <a:rPr kumimoji="0" lang="fr-FR"/>
              <a:pPr/>
              <a:t>27/03/13</a:t>
            </a:fld>
            <a:endParaRPr kumimoji="0" lang="fr-FR"/>
          </a:p>
        </p:txBody>
      </p:sp>
      <p:sp>
        <p:nvSpPr>
          <p:cNvPr id="27" name="Rectangle 19"/>
          <p:cNvSpPr>
            <a:spLocks noGrp="1"/>
          </p:cNvSpPr>
          <p:nvPr>
            <p:ph type="ftr" sz="quarter" idx="11"/>
          </p:nvPr>
        </p:nvSpPr>
        <p:spPr/>
        <p:txBody>
          <a:bodyPr/>
          <a:lstStyle>
            <a:extLst/>
          </a:lstStyle>
          <a:p>
            <a:endParaRPr kumimoji="0" lang="fr-FR"/>
          </a:p>
        </p:txBody>
      </p:sp>
      <p:sp>
        <p:nvSpPr>
          <p:cNvPr id="24" name="Rectangle 26"/>
          <p:cNvSpPr>
            <a:spLocks noGrp="1"/>
          </p:cNvSpPr>
          <p:nvPr>
            <p:ph type="sldNum" sz="quarter" idx="12"/>
          </p:nvPr>
        </p:nvSpPr>
        <p:spPr/>
        <p:txBody>
          <a:bodyPr/>
          <a:lstStyle>
            <a:extLst/>
          </a:lstStyle>
          <a:p>
            <a:fld id="{963B0023-0CED-47F7-85AE-654F0B232C29}" type="slidenum">
              <a:rPr kumimoji="0"/>
              <a:pPr/>
              <a:t>‹#›</a:t>
            </a:fld>
            <a:endParaRPr kumimoji="0"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avec légende">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4" name="Rectangle 3"/>
          <p:cNvSpPr>
            <a:spLocks noGrp="1"/>
          </p:cNvSpPr>
          <p:nvPr>
            <p:ph type="dt" sz="half" idx="12"/>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5" name="Rectangle 4"/>
          <p:cNvSpPr>
            <a:spLocks noGrp="1"/>
          </p:cNvSpPr>
          <p:nvPr>
            <p:ph type="sldNum" sz="quarter" idx="13"/>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6" name="Rectangle 5"/>
          <p:cNvSpPr>
            <a:spLocks noGrp="1"/>
          </p:cNvSpPr>
          <p:nvPr>
            <p:ph type="ftr" sz="quarter" idx="14"/>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aysage (plein écra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a:buFontTx/>
              <a:buNone/>
            </a:pPr>
            <a:r>
              <a:rPr kumimoji="0" lang="fr-FR" i="0"/>
              <a:t>Cliquez sur l'icône</a:t>
            </a:r>
            <a:r>
              <a:rPr kumimoji="0" lang="fr-FR" i="0" baseline="0"/>
              <a:t> pour ajouter </a:t>
            </a:r>
            <a:r>
              <a:rPr kumimoji="0" lang="fr-FR" i="0"/>
              <a:t>une image en mode Page entière</a:t>
            </a:r>
            <a:endParaRPr kumimoji="0" lang="fr-FR" i="0" baseline="0"/>
          </a:p>
          <a:p>
            <a:pPr marL="0" marR="0" indent="0" algn="ctr">
              <a:buFontTx/>
              <a:buNone/>
            </a:pPr>
            <a:endParaRPr kumimoji="0" lang="fr-FR" i="0"/>
          </a:p>
          <a:p>
            <a:pPr algn="ctr">
              <a:buFontTx/>
              <a:buNone/>
            </a:pPr>
            <a:endParaRPr kumimoji="0" lang="fr-FR" i="0"/>
          </a:p>
          <a:p>
            <a:pPr algn="ctr">
              <a:buFontTx/>
              <a:buNone/>
            </a:pPr>
            <a:endParaRPr kumimoji="0" lang="fr-FR" i="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album">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fr-FR" baseline="0"/>
            </a:lvl1pPr>
            <a:extLst/>
          </a:lstStyle>
          <a:p>
            <a:r>
              <a:rPr kumimoji="0" lang="fr-FR"/>
              <a:t>Cliquez pour ajouter un titre de section</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fr-FR" sz="1800"/>
            </a:lvl1pPr>
            <a:extLst/>
          </a:lstStyle>
          <a:p>
            <a:pPr lvl="0"/>
            <a:r>
              <a:rPr kumimoji="0" lang="fr-FR"/>
              <a:t>Cliquez pour ajouter un sous-titre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kumimoji="0" lang="fr-FR" smtClean="0"/>
              <a:t>Faire glisser l'image vers l'espace réservé ou cliquer sur l'icône pour l'ajouter</a:t>
            </a:r>
            <a:endParaRPr kumimoji="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kumimoji="0" lang="fr-FR" smtClean="0"/>
              <a:t>Faire glisser l'image vers l'espace réservé ou cliquer sur l'icône pour l'ajouter</a:t>
            </a:r>
            <a:endParaRPr kumimoji="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kumimoji="0" lang="fr-FR" smtClean="0"/>
              <a:t>Faire glisser l'image vers l'espace réservé ou cliquer sur l'icône pour l'ajouter</a:t>
            </a:r>
            <a:endParaRPr kumimoji="0"/>
          </a:p>
        </p:txBody>
      </p:sp>
      <p:sp>
        <p:nvSpPr>
          <p:cNvPr id="8" name="Rectangle 7"/>
          <p:cNvSpPr>
            <a:spLocks noGrp="1"/>
          </p:cNvSpPr>
          <p:nvPr>
            <p:ph type="dt" sz="half" idx="17"/>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9" name="Rectangle 8"/>
          <p:cNvSpPr>
            <a:spLocks noGrp="1"/>
          </p:cNvSpPr>
          <p:nvPr>
            <p:ph type="sldNum" sz="quarter" idx="18"/>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0" name="Rectangle 9"/>
          <p:cNvSpPr>
            <a:spLocks noGrp="1"/>
          </p:cNvSpPr>
          <p:nvPr>
            <p:ph type="ftr" sz="quarter" idx="19"/>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Portrait 2 poses avec légende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6" name="Rectangle 5"/>
          <p:cNvSpPr>
            <a:spLocks noGrp="1"/>
          </p:cNvSpPr>
          <p:nvPr>
            <p:ph type="dt" sz="half" idx="16"/>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7" name="Rectangle 6"/>
          <p:cNvSpPr>
            <a:spLocks noGrp="1"/>
          </p:cNvSpPr>
          <p:nvPr>
            <p:ph type="sldNum" sz="quarter" idx="17"/>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8" name="Rectangle 7"/>
          <p:cNvSpPr>
            <a:spLocks noGrp="1"/>
          </p:cNvSpPr>
          <p:nvPr>
            <p:ph type="ftr" sz="quarter" idx="18"/>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ysage 2 poses avec légende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kumimoji="0" lang="fr-FR" smtClean="0"/>
              <a:t>Faire glisser l'image vers l'espace réservé ou cliquer sur l'icône pour l'ajouter</a:t>
            </a:r>
            <a:endParaRPr kumimoji="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6" name="Rectangle 5"/>
          <p:cNvSpPr>
            <a:spLocks noGrp="1"/>
          </p:cNvSpPr>
          <p:nvPr>
            <p:ph type="dt" sz="half" idx="18"/>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7" name="Rectangle 6"/>
          <p:cNvSpPr>
            <a:spLocks noGrp="1"/>
          </p:cNvSpPr>
          <p:nvPr>
            <p:ph type="sldNum" sz="quarter" idx="19"/>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9" name="Rectangle 8"/>
          <p:cNvSpPr>
            <a:spLocks noGrp="1"/>
          </p:cNvSpPr>
          <p:nvPr>
            <p:ph type="ftr" sz="quarter" idx="20"/>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poses mélangé avec légende">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kumimoji="0" lang="fr-FR" smtClean="0"/>
              <a:t>Faire glisser l'image vers l'espace réservé ou cliquer sur l'icône pour l'ajouter</a:t>
            </a:r>
            <a:endParaRPr kumimoji="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5" name="Rectangle 4"/>
          <p:cNvSpPr>
            <a:spLocks noGrp="1"/>
          </p:cNvSpPr>
          <p:nvPr>
            <p:ph type="dt" sz="half" idx="14"/>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7" name="Rectangle 6"/>
          <p:cNvSpPr>
            <a:spLocks noGrp="1"/>
          </p:cNvSpPr>
          <p:nvPr>
            <p:ph type="sldNum" sz="quarter" idx="15"/>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8" name="Rectangle 7"/>
          <p:cNvSpPr>
            <a:spLocks noGrp="1"/>
          </p:cNvSpPr>
          <p:nvPr>
            <p:ph type="ftr" sz="quarter" idx="16"/>
          </p:nvPr>
        </p:nvSpPr>
        <p:spPr/>
        <p:txBody>
          <a:bodyPr/>
          <a:lstStyle>
            <a:extLst/>
          </a:lstStyle>
          <a:p>
            <a:endParaRPr kumimoji="0" lang="fr-F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rtrait 3 poses avec légende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kumimoji="0" lang="fr-FR" smtClean="0"/>
              <a:t>Faire glisser l'image vers l'espace réservé ou cliquer sur l'icône pour l'ajouter</a:t>
            </a:r>
            <a:endParaRPr kumimoji="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kumimoji="0" lang="fr-FR" smtClean="0"/>
              <a:t>Faire glisser l'image vers l'espace réservé ou cliquer sur l'icône pour l'ajouter</a:t>
            </a:r>
            <a:endParaRPr kumimoji="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kumimoji="0" lang="fr-FR" smtClean="0"/>
              <a:t>Faire glisser l'image vers l'espace réservé ou cliquer sur l'icône pour l'ajouter</a:t>
            </a:r>
            <a:endParaRPr kumimoji="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8" name="Rectangle 7"/>
          <p:cNvSpPr>
            <a:spLocks noGrp="1"/>
          </p:cNvSpPr>
          <p:nvPr>
            <p:ph type="dt" sz="half" idx="16"/>
          </p:nvPr>
        </p:nvSpPr>
        <p:spPr/>
        <p:txBody>
          <a:bodyPr/>
          <a:lstStyle>
            <a:extLst/>
          </a:lstStyle>
          <a:p>
            <a:fld id="{F30C84A2-23CF-44F5-B813-5187ED5C7D1C}" type="datetimeFigureOut">
              <a:rPr kumimoji="0" lang="fr-FR" sz="1200">
                <a:solidFill>
                  <a:schemeClr val="tx2"/>
                </a:solidFill>
              </a:rPr>
              <a:pPr/>
              <a:t>27/03/13</a:t>
            </a:fld>
            <a:endParaRPr kumimoji="0" lang="fr-FR"/>
          </a:p>
        </p:txBody>
      </p:sp>
      <p:sp>
        <p:nvSpPr>
          <p:cNvPr id="9" name="Rectangle 8"/>
          <p:cNvSpPr>
            <a:spLocks noGrp="1"/>
          </p:cNvSpPr>
          <p:nvPr>
            <p:ph type="sldNum" sz="quarter" idx="17"/>
          </p:nvPr>
        </p:nvSpPr>
        <p:spPr/>
        <p:txBody>
          <a:bodyPr/>
          <a:lstStyle>
            <a:extLst/>
          </a:lstStyle>
          <a:p>
            <a:pPr algn="r"/>
            <a:fld id="{F99EC173-99AE-4773-AB25-02E469A13EAE}" type="slidenum">
              <a:rPr kumimoji="0" lang="fr-FR" sz="1200">
                <a:solidFill>
                  <a:schemeClr val="tx2"/>
                </a:solidFill>
              </a:rPr>
              <a:pPr algn="r"/>
              <a:t>‹#›</a:t>
            </a:fld>
            <a:endParaRPr kumimoji="0" lang="fr-FR"/>
          </a:p>
        </p:txBody>
      </p:sp>
      <p:sp>
        <p:nvSpPr>
          <p:cNvPr id="10" name="Rectangle 9"/>
          <p:cNvSpPr>
            <a:spLocks noGrp="1"/>
          </p:cNvSpPr>
          <p:nvPr>
            <p:ph type="ftr" sz="quarter" idx="18"/>
          </p:nvPr>
        </p:nvSpPr>
        <p:spPr/>
        <p:txBody>
          <a:bodyPr/>
          <a:lstStyle>
            <a:extLst/>
          </a:lstStyle>
          <a:p>
            <a:endParaRPr kumimoji="0" lang="fr-FR"/>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0" hangingPunct="1"/>
            <a:r>
              <a:rPr kumimoji="0" lang="fr-FR" smtClean="0"/>
              <a:t>Cliquez et modifiez le titre</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fr-FR" sz="1200">
                <a:solidFill>
                  <a:schemeClr val="tx2"/>
                </a:solidFill>
              </a:defRPr>
            </a:lvl1pPr>
            <a:extLst/>
          </a:lstStyle>
          <a:p>
            <a:fld id="{F30C84A2-23CF-44F5-B813-5187ED5C7D1C}" type="datetimeFigureOut">
              <a:rPr kumimoji="0" lang="fr-FR" sz="1200">
                <a:solidFill>
                  <a:schemeClr val="tx2"/>
                </a:solidFill>
              </a:rPr>
              <a:pPr/>
              <a:t>27/03/13</a:t>
            </a:fld>
            <a:endParaRPr kumimoji="0" lang="fr-FR"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fr-FR" sz="1200">
                <a:solidFill>
                  <a:schemeClr val="tx2"/>
                </a:solidFill>
              </a:defRPr>
            </a:lvl1pPr>
            <a:extLst/>
          </a:lstStyle>
          <a:p>
            <a:pPr algn="ctr"/>
            <a:endParaRPr kumimoji="0" lang="fr-FR"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fr-FR" sz="1200">
                <a:solidFill>
                  <a:schemeClr val="tx2"/>
                </a:solidFill>
              </a:defRPr>
            </a:lvl1pPr>
            <a:extLst/>
          </a:lstStyle>
          <a:p>
            <a:pPr algn="r"/>
            <a:fld id="{F99EC173-99AE-4773-AB25-02E469A13EAE}" type="slidenum">
              <a:rPr kumimoji="0" lang="fr-FR" sz="1200">
                <a:solidFill>
                  <a:schemeClr val="tx2"/>
                </a:solidFill>
              </a:rPr>
              <a:pPr algn="r"/>
              <a:t>‹#›</a:t>
            </a:fld>
            <a:endParaRPr kumimoji="0" lang="fr-FR"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lang="fr-F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fr-FR">
          <a:solidFill>
            <a:schemeClr val="tx2"/>
          </a:solidFill>
        </a:defRPr>
      </a:lvl2pPr>
      <a:lvl3pPr eaLnBrk="1" latinLnBrk="0" hangingPunct="1">
        <a:defRPr kumimoji="0" lang="fr-FR">
          <a:solidFill>
            <a:schemeClr val="tx2"/>
          </a:solidFill>
        </a:defRPr>
      </a:lvl3pPr>
      <a:lvl4pPr eaLnBrk="1" latinLnBrk="0" hangingPunct="1">
        <a:defRPr kumimoji="0" lang="fr-FR">
          <a:solidFill>
            <a:schemeClr val="tx2"/>
          </a:solidFill>
        </a:defRPr>
      </a:lvl4pPr>
      <a:lvl5pPr eaLnBrk="1" latinLnBrk="0" hangingPunct="1">
        <a:defRPr kumimoji="0" lang="fr-FR">
          <a:solidFill>
            <a:schemeClr val="tx2"/>
          </a:solidFill>
        </a:defRPr>
      </a:lvl5pPr>
      <a:lvl6pPr eaLnBrk="1" latinLnBrk="0" hangingPunct="1">
        <a:defRPr kumimoji="0" lang="fr-FR">
          <a:solidFill>
            <a:schemeClr val="tx2"/>
          </a:solidFill>
        </a:defRPr>
      </a:lvl6pPr>
      <a:lvl7pPr eaLnBrk="1" latinLnBrk="0" hangingPunct="1">
        <a:defRPr kumimoji="0" lang="fr-FR">
          <a:solidFill>
            <a:schemeClr val="tx2"/>
          </a:solidFill>
        </a:defRPr>
      </a:lvl7pPr>
      <a:lvl8pPr eaLnBrk="1" latinLnBrk="0" hangingPunct="1">
        <a:defRPr kumimoji="0" lang="fr-FR">
          <a:solidFill>
            <a:schemeClr val="tx2"/>
          </a:solidFill>
        </a:defRPr>
      </a:lvl8pPr>
      <a:lvl9pPr eaLnBrk="1" latinLnBrk="0" hangingPunct="1">
        <a:defRPr kumimoji="0" lang="fr-FR">
          <a:solidFill>
            <a:schemeClr val="tx2"/>
          </a:solidFill>
        </a:defRPr>
      </a:lvl9pPr>
      <a:extLst/>
    </p:titleStyle>
    <p:bodyStyle>
      <a:lvl1pPr marL="342900" indent="-342900" algn="l" rtl="0" eaLnBrk="1" latinLnBrk="0" hangingPunct="1">
        <a:spcBef>
          <a:spcPct val="20000"/>
        </a:spcBef>
        <a:buChar char="•"/>
        <a:defRPr kumimoji="0" lang="fr-FR" sz="2400">
          <a:solidFill>
            <a:schemeClr val="tx1"/>
          </a:solidFill>
          <a:latin typeface="+mn-lt"/>
          <a:ea typeface="+mn-ea"/>
          <a:cs typeface="+mn-cs"/>
        </a:defRPr>
      </a:lvl1pPr>
      <a:lvl2pPr marL="742950" indent="-285750" algn="l" rtl="0" eaLnBrk="1" latinLnBrk="0" hangingPunct="1">
        <a:spcBef>
          <a:spcPct val="20000"/>
        </a:spcBef>
        <a:buChar char="–"/>
        <a:defRPr kumimoji="0" lang="fr-FR" sz="2400">
          <a:solidFill>
            <a:schemeClr val="tx1"/>
          </a:solidFill>
          <a:latin typeface="+mn-lt"/>
          <a:ea typeface="+mn-ea"/>
          <a:cs typeface="+mn-cs"/>
        </a:defRPr>
      </a:lvl2pPr>
      <a:lvl3pPr marL="1143000" indent="-228600" algn="l" rtl="0" eaLnBrk="1" latinLnBrk="0" hangingPunct="1">
        <a:spcBef>
          <a:spcPct val="20000"/>
        </a:spcBef>
        <a:buChar char="•"/>
        <a:defRPr kumimoji="0" lang="fr-FR" sz="2000">
          <a:solidFill>
            <a:schemeClr val="tx1"/>
          </a:solidFill>
          <a:latin typeface="+mn-lt"/>
          <a:ea typeface="+mn-ea"/>
          <a:cs typeface="+mn-cs"/>
        </a:defRPr>
      </a:lvl3pPr>
      <a:lvl4pPr marL="1600200" indent="-228600" algn="l" rtl="0" eaLnBrk="1" latinLnBrk="0" hangingPunct="1">
        <a:spcBef>
          <a:spcPct val="20000"/>
        </a:spcBef>
        <a:buChar char="–"/>
        <a:defRPr kumimoji="0" lang="fr-FR" sz="1800">
          <a:solidFill>
            <a:schemeClr val="tx1"/>
          </a:solidFill>
          <a:latin typeface="+mn-lt"/>
          <a:ea typeface="+mn-ea"/>
          <a:cs typeface="+mn-cs"/>
        </a:defRPr>
      </a:lvl4pPr>
      <a:lvl5pPr marL="2057400" indent="-228600" algn="l" rtl="0" eaLnBrk="1" latinLnBrk="0" hangingPunct="1">
        <a:spcBef>
          <a:spcPct val="20000"/>
        </a:spcBef>
        <a:buChar char="»"/>
        <a:defRPr kumimoji="0" lang="fr-FR" sz="1600">
          <a:solidFill>
            <a:schemeClr val="tx1"/>
          </a:solidFill>
          <a:latin typeface="+mn-lt"/>
          <a:ea typeface="+mn-ea"/>
          <a:cs typeface="+mn-cs"/>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457200" algn="l" rtl="0" eaLnBrk="1" latinLnBrk="0" hangingPunct="1">
        <a:defRPr kumimoji="0" lang="fr-FR">
          <a:solidFill>
            <a:schemeClr val="tx1"/>
          </a:solidFill>
          <a:latin typeface="+mn-lt"/>
          <a:ea typeface="+mn-ea"/>
          <a:cs typeface="+mn-cs"/>
        </a:defRPr>
      </a:lvl2pPr>
      <a:lvl3pPr marL="914400" algn="l" rtl="0" eaLnBrk="1" latinLnBrk="0" hangingPunct="1">
        <a:defRPr kumimoji="0" lang="fr-FR">
          <a:solidFill>
            <a:schemeClr val="tx1"/>
          </a:solidFill>
          <a:latin typeface="+mn-lt"/>
          <a:ea typeface="+mn-ea"/>
          <a:cs typeface="+mn-cs"/>
        </a:defRPr>
      </a:lvl3pPr>
      <a:lvl4pPr marL="1371600" algn="l" rtl="0" eaLnBrk="1" latinLnBrk="0" hangingPunct="1">
        <a:defRPr kumimoji="0" lang="fr-FR">
          <a:solidFill>
            <a:schemeClr val="tx1"/>
          </a:solidFill>
          <a:latin typeface="+mn-lt"/>
          <a:ea typeface="+mn-ea"/>
          <a:cs typeface="+mn-cs"/>
        </a:defRPr>
      </a:lvl4pPr>
      <a:lvl5pPr marL="1828800" algn="l" rtl="0" eaLnBrk="1" latinLnBrk="0" hangingPunct="1">
        <a:defRPr kumimoji="0" lang="fr-FR">
          <a:solidFill>
            <a:schemeClr val="tx1"/>
          </a:solidFill>
          <a:latin typeface="+mn-lt"/>
          <a:ea typeface="+mn-ea"/>
          <a:cs typeface="+mn-cs"/>
        </a:defRPr>
      </a:lvl5pPr>
      <a:lvl6pPr marL="2286000" algn="l" rtl="0" eaLnBrk="1" latinLnBrk="0" hangingPunct="1">
        <a:defRPr kumimoji="0" lang="fr-FR">
          <a:solidFill>
            <a:schemeClr val="tx1"/>
          </a:solidFill>
          <a:latin typeface="+mn-lt"/>
          <a:ea typeface="+mn-ea"/>
          <a:cs typeface="+mn-cs"/>
        </a:defRPr>
      </a:lvl6pPr>
      <a:lvl7pPr marL="2743200" algn="l" rtl="0" eaLnBrk="1" latinLnBrk="0" hangingPunct="1">
        <a:defRPr kumimoji="0" lang="fr-FR">
          <a:solidFill>
            <a:schemeClr val="tx1"/>
          </a:solidFill>
          <a:latin typeface="+mn-lt"/>
          <a:ea typeface="+mn-ea"/>
          <a:cs typeface="+mn-cs"/>
        </a:defRPr>
      </a:lvl7pPr>
      <a:lvl8pPr marL="3200400" algn="l" rtl="0" eaLnBrk="1" latinLnBrk="0" hangingPunct="1">
        <a:defRPr kumimoji="0" lang="fr-FR">
          <a:solidFill>
            <a:schemeClr val="tx1"/>
          </a:solidFill>
          <a:latin typeface="+mn-lt"/>
          <a:ea typeface="+mn-ea"/>
          <a:cs typeface="+mn-cs"/>
        </a:defRPr>
      </a:lvl8pPr>
      <a:lvl9pPr marL="3657600" algn="l" rtl="0" eaLnBrk="1" latinLnBrk="0" hangingPunct="1">
        <a:defRPr kumimoji="0" lang="fr-F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038600"/>
            <a:ext cx="8298485" cy="1066800"/>
          </a:xfrm>
        </p:spPr>
        <p:txBody>
          <a:bodyPr/>
          <a:lstStyle/>
          <a:p>
            <a:r>
              <a:rPr lang="fr-FR" dirty="0" smtClean="0"/>
              <a:t>Jean Lannurien</a:t>
            </a:r>
            <a:endParaRPr lang="fr-FR" dirty="0"/>
          </a:p>
        </p:txBody>
      </p:sp>
      <p:sp>
        <p:nvSpPr>
          <p:cNvPr id="17" name="Rectangle 16"/>
          <p:cNvSpPr>
            <a:spLocks noGrp="1"/>
          </p:cNvSpPr>
          <p:nvPr>
            <p:ph type="body" sz="quarter" idx="10"/>
          </p:nvPr>
        </p:nvSpPr>
        <p:spPr/>
        <p:txBody>
          <a:bodyPr/>
          <a:lstStyle/>
          <a:p>
            <a:r>
              <a:rPr lang="fr-FR" dirty="0" smtClean="0"/>
              <a:t>14 Juillet 1914-12 Février 1993</a:t>
            </a:r>
            <a:endParaRPr lang="fr-FR" dirty="0"/>
          </a:p>
        </p:txBody>
      </p:sp>
      <p:sp>
        <p:nvSpPr>
          <p:cNvPr id="8" name="Étoile à 5 branches 7"/>
          <p:cNvSpPr/>
          <p:nvPr/>
        </p:nvSpPr>
        <p:spPr>
          <a:xfrm>
            <a:off x="381000" y="381000"/>
            <a:ext cx="2667000" cy="2362200"/>
          </a:xfrm>
          <a:prstGeom prst="star5">
            <a:avLst>
              <a:gd name="adj" fmla="val 25405"/>
              <a:gd name="hf" fmla="val 105146"/>
              <a:gd name="vf" fmla="val 110557"/>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1">
                  <a:lumMod val="95000"/>
                  <a:lumOff val="5000"/>
                </a:schemeClr>
              </a:solidFill>
            </a:endParaRPr>
          </a:p>
        </p:txBody>
      </p:sp>
      <p:sp>
        <p:nvSpPr>
          <p:cNvPr id="3" name="ZoneTexte 2"/>
          <p:cNvSpPr txBox="1"/>
          <p:nvPr/>
        </p:nvSpPr>
        <p:spPr>
          <a:xfrm>
            <a:off x="7543800" y="228600"/>
            <a:ext cx="1371600" cy="1200329"/>
          </a:xfrm>
          <a:prstGeom prst="rect">
            <a:avLst/>
          </a:prstGeom>
          <a:noFill/>
        </p:spPr>
        <p:txBody>
          <a:bodyPr wrap="square" rtlCol="0">
            <a:spAutoFit/>
          </a:bodyPr>
          <a:lstStyle/>
          <a:p>
            <a:r>
              <a:rPr lang="fr-FR" dirty="0" smtClean="0"/>
              <a:t>Contini-Cosquer </a:t>
            </a:r>
          </a:p>
          <a:p>
            <a:r>
              <a:rPr lang="fr-FR" dirty="0" smtClean="0"/>
              <a:t>Fidji </a:t>
            </a:r>
          </a:p>
          <a:p>
            <a:r>
              <a:rPr lang="fr-FR" dirty="0" smtClean="0"/>
              <a:t>3</a:t>
            </a:r>
            <a:r>
              <a:rPr lang="fr-FR" baseline="30000" dirty="0" smtClean="0"/>
              <a:t>ème</a:t>
            </a:r>
            <a:r>
              <a:rPr lang="fr-FR" dirty="0" smtClean="0"/>
              <a:t> D</a:t>
            </a:r>
            <a:endParaRPr lang="fr-FR"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28600" y="6172200"/>
            <a:ext cx="2971800" cy="609600"/>
          </a:xfrm>
        </p:spPr>
        <p:txBody>
          <a:bodyPr/>
          <a:lstStyle/>
          <a:p>
            <a:r>
              <a:rPr lang="fr-FR" sz="1400" i="1" dirty="0" smtClean="0"/>
              <a:t>Exemple de maisonnette en </a:t>
            </a:r>
            <a:r>
              <a:rPr lang="fr-FR" sz="1400" i="1" dirty="0" smtClean="0"/>
              <a:t>Bretagne pendant </a:t>
            </a:r>
            <a:r>
              <a:rPr lang="fr-FR" sz="1400" i="1" dirty="0" smtClean="0"/>
              <a:t>la </a:t>
            </a:r>
            <a:r>
              <a:rPr lang="fr-FR" sz="1400" i="1" dirty="0" smtClean="0"/>
              <a:t>Seconde Guerre </a:t>
            </a:r>
            <a:r>
              <a:rPr lang="fr-FR" sz="1400" i="1" dirty="0" smtClean="0"/>
              <a:t>Mondiale.</a:t>
            </a:r>
          </a:p>
        </p:txBody>
      </p:sp>
      <p:sp>
        <p:nvSpPr>
          <p:cNvPr id="2" name="ZoneTexte 1"/>
          <p:cNvSpPr txBox="1"/>
          <p:nvPr/>
        </p:nvSpPr>
        <p:spPr>
          <a:xfrm>
            <a:off x="5943600" y="117692"/>
            <a:ext cx="3048000" cy="6740308"/>
          </a:xfrm>
          <a:prstGeom prst="rect">
            <a:avLst/>
          </a:prstGeom>
          <a:noFill/>
        </p:spPr>
        <p:txBody>
          <a:bodyPr wrap="square" rtlCol="0">
            <a:spAutoFit/>
          </a:bodyPr>
          <a:lstStyle/>
          <a:p>
            <a:r>
              <a:rPr lang="fr-FR" dirty="0" smtClean="0"/>
              <a:t>Mon arrière grand-père maternel, Jean Lannurien est né le 14 juillet 1914 dans la maison de ses parents à La Forêt Fouesnant en Bretagne.</a:t>
            </a:r>
          </a:p>
          <a:p>
            <a:r>
              <a:rPr lang="fr-FR" dirty="0" smtClean="0"/>
              <a:t>Il n’a pas été beaucoup à l’école, il y est resté seulement 4 ans (de 6 ans à 10 ans ). Pour gagner un peu d’argent, il travaillait dans les fermes et les champs et aidait ses parents.</a:t>
            </a:r>
          </a:p>
          <a:p>
            <a:r>
              <a:rPr lang="fr-FR" dirty="0" smtClean="0"/>
              <a:t>Il avait une sœur Correntine Lannurien, née 2 ans avant lui, qui est allée bonne à tout faire dans une famille à Marseille et elle y est restée toute sa vie (Elle rendait visite environ 4 fois par an à sa famille en Bretagne).</a:t>
            </a:r>
          </a:p>
        </p:txBody>
      </p:sp>
      <p:pic>
        <p:nvPicPr>
          <p:cNvPr id="8" name="Espace réservé pour une image  7" descr="carte-village-breton-joli-maison-74.jpg"/>
          <p:cNvPicPr>
            <a:picLocks noGrp="1" noChangeAspect="1"/>
          </p:cNvPicPr>
          <p:nvPr>
            <p:ph type="pic" sz="quarter" idx="10"/>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l="25464" r="25464"/>
          <a:stretch>
            <a:fillRect/>
          </a:stretch>
        </p:blipFill>
        <p:spPr>
          <a:xfrm>
            <a:off x="228600" y="233241"/>
            <a:ext cx="5638800" cy="56341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228600" y="228600"/>
            <a:ext cx="8763000" cy="5143500"/>
          </a:xfrm>
        </p:spPr>
        <p:txBody>
          <a:bodyPr/>
          <a:lstStyle>
            <a:extLst/>
          </a:lstStyle>
          <a:p>
            <a:pPr marL="0" indent="0"/>
            <a:r>
              <a:rPr lang="fr-FR" dirty="0" smtClean="0">
                <a:latin typeface="Century Schoolbook"/>
                <a:cs typeface="Century Schoolbook"/>
              </a:rPr>
              <a:t>   Il </a:t>
            </a:r>
            <a:r>
              <a:rPr lang="fr-FR" dirty="0">
                <a:latin typeface="Century Schoolbook"/>
                <a:cs typeface="Century Schoolbook"/>
              </a:rPr>
              <a:t>avait aussi un frère, Louis, qui lui est né 3 ans après lui. Il travaillait dans les fermes avec son frère. Vers l’âge de 30 ans , Il a crée une carrière pour extraire des pierres (avec les quels il faisait des gravillons, pour les routes etc…) </a:t>
            </a:r>
            <a:br>
              <a:rPr lang="fr-FR" dirty="0">
                <a:latin typeface="Century Schoolbook"/>
                <a:cs typeface="Century Schoolbook"/>
              </a:rPr>
            </a:br>
            <a:r>
              <a:rPr lang="fr-FR" dirty="0">
                <a:latin typeface="Century Schoolbook"/>
                <a:cs typeface="Century Schoolbook"/>
              </a:rPr>
              <a:t>Dans les années 50, Jean Lannurien est partit travaillé avec Louis car il avait été licencié </a:t>
            </a:r>
            <a:r>
              <a:rPr lang="fr-FR" dirty="0" smtClean="0">
                <a:latin typeface="Century Schoolbook"/>
                <a:cs typeface="Century Schoolbook"/>
              </a:rPr>
              <a:t>de </a:t>
            </a:r>
            <a:r>
              <a:rPr lang="fr-FR" dirty="0">
                <a:latin typeface="Century Schoolbook"/>
                <a:cs typeface="Century Schoolbook"/>
              </a:rPr>
              <a:t>la ferme où il était</a:t>
            </a:r>
            <a:r>
              <a:rPr lang="fr-FR" dirty="0" smtClean="0">
                <a:latin typeface="Century Schoolbook"/>
                <a:cs typeface="Century Schoolbook"/>
              </a:rPr>
              <a:t>.</a:t>
            </a:r>
          </a:p>
          <a:p>
            <a:pPr marL="0" indent="0"/>
            <a:r>
              <a:rPr lang="fr-FR" dirty="0" smtClean="0">
                <a:latin typeface="Century Schoolbook"/>
                <a:cs typeface="Century Schoolbook"/>
              </a:rPr>
              <a:t>   Lors d’une petite soirée en 1940, il a rencontré Louise Pérès née le 21 janvier 1923, avec qui il s’est marié en 1942. Quelques mois après leur mariage, il apprend que sa femme est enceinte. Le 29 avril 1943 ils auront un petit garçon nommé Jean. Ensuite, née une petite fille le 2 avril 1945 nommée Marie-Louise, ma grand mère. Le 26 mars 1950, une autre petit garçon prénommé Michel vient au monde. Le 2 mars 1957, ils auront une seconde fille nommée Nicole ( décédée le 10 janvier 1958 d’un étouffement, ce que nous appelons maintenant une mort subite d’un bébé). En mars 1960 c’est la naissance d’un autre garçon,, atteint de le trisomie 21, appelé Patrick qui décède le 10 février 1989 suite à un cancer du sang.</a:t>
            </a:r>
          </a:p>
          <a:p>
            <a:pPr marL="0" indent="0"/>
            <a:endParaRPr lang="fr-FR" dirty="0">
              <a:latin typeface="Century Schoolbook"/>
              <a:cs typeface="Century Schoolbook"/>
            </a:endParaRPr>
          </a:p>
        </p:txBody>
      </p:sp>
    </p:spTree>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5410200" y="6172200"/>
            <a:ext cx="3505200" cy="1143000"/>
          </a:xfrm>
        </p:spPr>
        <p:txBody>
          <a:bodyPr/>
          <a:lstStyle>
            <a:extLst/>
          </a:lstStyle>
          <a:p>
            <a:r>
              <a:rPr lang="fr-FR" dirty="0" smtClean="0"/>
              <a:t>   En 1939, mon arrière grand père est réquisitionné pour faire la guerre. Pendant 1 an il va combattre les Allemands sans relâche en risquant sa vie. Beaucoup </a:t>
            </a:r>
            <a:r>
              <a:rPr lang="fr-FR" dirty="0" smtClean="0"/>
              <a:t>d’évènements </a:t>
            </a:r>
            <a:r>
              <a:rPr lang="fr-FR" dirty="0" smtClean="0"/>
              <a:t>l’ont marqué durant cette </a:t>
            </a:r>
            <a:r>
              <a:rPr lang="fr-FR" dirty="0" smtClean="0"/>
              <a:t>même </a:t>
            </a:r>
            <a:r>
              <a:rPr lang="fr-FR" dirty="0" smtClean="0"/>
              <a:t>année :</a:t>
            </a:r>
          </a:p>
          <a:p>
            <a:r>
              <a:rPr lang="fr-FR" dirty="0" smtClean="0"/>
              <a:t>-Il a fait connaissance d’un homme, Pierre du même âge que lui, avec qui il s’est lié d’amitié.</a:t>
            </a:r>
          </a:p>
          <a:p>
            <a:r>
              <a:rPr lang="fr-FR" dirty="0" smtClean="0"/>
              <a:t>-Il a également été blessé par une balle à la jambe tirée par Allemand. (Il en a gardé des séquelles toute sa vie)</a:t>
            </a:r>
            <a:r>
              <a:rPr lang="fr-FR" dirty="0" smtClean="0"/>
              <a:t>. Elle a mis 2 mois à cicatriser. </a:t>
            </a:r>
            <a:endParaRPr lang="fr-FR" dirty="0" smtClean="0"/>
          </a:p>
          <a:p>
            <a:r>
              <a:rPr lang="fr-FR" dirty="0" smtClean="0"/>
              <a:t>-Lui </a:t>
            </a:r>
            <a:r>
              <a:rPr lang="fr-FR" dirty="0" smtClean="0"/>
              <a:t>et Pierre ont été fait prisonniers par les Allemands et ont été amenés dans une ferme en Allemagne</a:t>
            </a:r>
            <a:r>
              <a:rPr lang="fr-FR" dirty="0" smtClean="0"/>
              <a:t>. </a:t>
            </a:r>
          </a:p>
          <a:p>
            <a:endParaRPr lang="fr-FR" dirty="0" smtClean="0"/>
          </a:p>
          <a:p>
            <a:endParaRPr lang="fr-FR" dirty="0" smtClean="0"/>
          </a:p>
        </p:txBody>
      </p:sp>
      <p:sp>
        <p:nvSpPr>
          <p:cNvPr id="2" name="ZoneTexte 1"/>
          <p:cNvSpPr txBox="1"/>
          <p:nvPr/>
        </p:nvSpPr>
        <p:spPr>
          <a:xfrm>
            <a:off x="5334000" y="152400"/>
            <a:ext cx="3657600" cy="369332"/>
          </a:xfrm>
          <a:prstGeom prst="rect">
            <a:avLst/>
          </a:prstGeom>
          <a:noFill/>
        </p:spPr>
        <p:txBody>
          <a:bodyPr wrap="square" rtlCol="0">
            <a:spAutoFit/>
          </a:bodyPr>
          <a:lstStyle/>
          <a:p>
            <a:r>
              <a:rPr lang="fr-FR" b="1" i="1" u="sng" dirty="0" smtClean="0"/>
              <a:t>Pendant la guerre :</a:t>
            </a:r>
            <a:endParaRPr lang="fr-FR" b="1" i="1" u="sng" dirty="0"/>
          </a:p>
        </p:txBody>
      </p:sp>
      <p:pic>
        <p:nvPicPr>
          <p:cNvPr id="6" name="Espace réservé pour une image  5" descr="FERME CDV.pn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272" t="558" r="7272" b="1676"/>
          <a:stretch/>
        </p:blipFill>
        <p:spPr>
          <a:xfrm>
            <a:off x="152400" y="228600"/>
            <a:ext cx="4953000" cy="5791200"/>
          </a:xfrm>
        </p:spPr>
      </p:pic>
      <p:sp>
        <p:nvSpPr>
          <p:cNvPr id="7" name="ZoneTexte 6"/>
          <p:cNvSpPr txBox="1"/>
          <p:nvPr/>
        </p:nvSpPr>
        <p:spPr>
          <a:xfrm>
            <a:off x="152400" y="6096000"/>
            <a:ext cx="2895599" cy="523220"/>
          </a:xfrm>
          <a:prstGeom prst="rect">
            <a:avLst/>
          </a:prstGeom>
          <a:noFill/>
        </p:spPr>
        <p:txBody>
          <a:bodyPr wrap="square" rtlCol="0">
            <a:spAutoFit/>
          </a:bodyPr>
          <a:lstStyle/>
          <a:p>
            <a:r>
              <a:rPr lang="fr-FR" sz="1400" i="1" dirty="0" smtClean="0"/>
              <a:t>Exemple des conditions de vie dans les fermes 1939.</a:t>
            </a:r>
            <a:endParaRPr lang="fr-FR" sz="1400"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ل云玗İαЂÕØÚáÛ丫:Téxt Plàçèhòlðêr 表¥鷗字㌍_W 10"/>
          <p:cNvSpPr>
            <a:spLocks noGrp="1"/>
          </p:cNvSpPr>
          <p:nvPr>
            <p:ph type="body" sz="quarter" idx="13"/>
          </p:nvPr>
        </p:nvSpPr>
        <p:spPr>
          <a:xfrm>
            <a:off x="228600" y="228600"/>
            <a:ext cx="8610600" cy="3733800"/>
          </a:xfrm>
        </p:spPr>
        <p:txBody>
          <a:bodyPr/>
          <a:lstStyle>
            <a:extLst/>
          </a:lstStyle>
          <a:p>
            <a:r>
              <a:rPr lang="fr-FR" dirty="0" smtClean="0"/>
              <a:t>Ils ont eu beaucoup de chance. Si ils avaient été juifs, ils auraient été envoyés dans des camps de concentration, et ils n’en serait certainement pas revenu vivants.</a:t>
            </a:r>
            <a:r>
              <a:rPr lang="fr-FR" dirty="0"/>
              <a:t> </a:t>
            </a:r>
            <a:r>
              <a:rPr lang="fr-FR" dirty="0" smtClean="0"/>
              <a:t>Les conditions de vie étaient effroyables dans les fermes. Il y avait des rats et des insectes, ils dormaient peu et travaillaient beaucoup. La nourriture était périmée et ils n’avaient pas d’eau.</a:t>
            </a:r>
            <a:r>
              <a:rPr lang="fr-FR" dirty="0"/>
              <a:t> </a:t>
            </a:r>
            <a:r>
              <a:rPr lang="fr-FR" dirty="0" smtClean="0"/>
              <a:t>Pendant 6 mois, ils ont travaillé sans rel</a:t>
            </a:r>
            <a:r>
              <a:rPr lang="fr-FR" dirty="0" smtClean="0"/>
              <a:t>âche, mais ils ont été libérés.</a:t>
            </a:r>
          </a:p>
          <a:p>
            <a:r>
              <a:rPr lang="fr-FR" dirty="0" smtClean="0"/>
              <a:t>La même année encore, peu de temps après avoir été libéré, Pierre reçoit une balle dans le cœur et meurt sous les yeux de mon arrière grand père. </a:t>
            </a:r>
          </a:p>
          <a:p>
            <a:r>
              <a:rPr lang="fr-FR" dirty="0" smtClean="0"/>
              <a:t>C’est donc seul que Jean rentrera de la guerre et fera sa rencontre avec Louise Pérès.</a:t>
            </a:r>
          </a:p>
          <a:p>
            <a:r>
              <a:rPr lang="fr-FR" dirty="0" smtClean="0"/>
              <a:t>Le 12 février 1993, il s’en va dans « </a:t>
            </a:r>
            <a:r>
              <a:rPr lang="fr-FR" b="1" i="1" dirty="0" smtClean="0"/>
              <a:t>Ce </a:t>
            </a:r>
            <a:r>
              <a:rPr lang="fr-FR" b="1" i="1" dirty="0"/>
              <a:t>pays inconnu d’où nul voyageur ne revient</a:t>
            </a:r>
            <a:r>
              <a:rPr lang="fr-FR" b="1" i="1" dirty="0" smtClean="0"/>
              <a:t>. »</a:t>
            </a:r>
            <a:endParaRPr lang="fr-FR" dirty="0"/>
          </a:p>
          <a:p>
            <a:endParaRPr lang="fr-FR"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76400" y="1905000"/>
            <a:ext cx="5791200" cy="2862323"/>
          </a:xfrm>
          <a:prstGeom prst="rect">
            <a:avLst/>
          </a:prstGeom>
          <a:noFill/>
        </p:spPr>
        <p:txBody>
          <a:bodyPr wrap="square" rtlCol="0">
            <a:spAutoFit/>
          </a:bodyPr>
          <a:lstStyle/>
          <a:p>
            <a:pPr algn="ctr"/>
            <a:r>
              <a:rPr lang="fr-FR" dirty="0" smtClean="0"/>
              <a:t>J’ai choisis de faire ce travail sur mon arrière grand-père maternel car je suis très attirée par la Seconde Guerre Mondiale et étant le seul de ma famille à y avoir participer, je voulais m’intéresser un peu plus à son histoire</a:t>
            </a:r>
            <a:r>
              <a:rPr lang="fr-FR" dirty="0" smtClean="0"/>
              <a:t>.</a:t>
            </a:r>
          </a:p>
          <a:p>
            <a:pPr algn="ctr"/>
            <a:r>
              <a:rPr lang="fr-FR" dirty="0" smtClean="0"/>
              <a:t>En faisant ce travail, </a:t>
            </a:r>
            <a:r>
              <a:rPr lang="fr-FR" dirty="0"/>
              <a:t>j</a:t>
            </a:r>
            <a:r>
              <a:rPr lang="fr-FR" dirty="0" smtClean="0"/>
              <a:t>’ai beaucoup appris sur lui.</a:t>
            </a:r>
          </a:p>
          <a:p>
            <a:pPr algn="ctr"/>
            <a:r>
              <a:rPr lang="fr-FR" dirty="0" smtClean="0"/>
              <a:t>Mais je n’ai malheureusement que peu d’informations, car </a:t>
            </a:r>
            <a:r>
              <a:rPr lang="fr-FR" dirty="0" smtClean="0"/>
              <a:t>je ne l’ai jamais connu et </a:t>
            </a:r>
            <a:r>
              <a:rPr lang="fr-FR" dirty="0" smtClean="0"/>
              <a:t>il ne parlait pas beaucoup de sa vie.</a:t>
            </a:r>
          </a:p>
          <a:p>
            <a:pPr algn="ctr"/>
            <a:endParaRPr lang="fr-FR"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bum photo classiqu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563</Words>
  <Application>Microsoft Macintosh PowerPoint</Application>
  <PresentationFormat>Présentation à l'écran (4:3)</PresentationFormat>
  <Paragraphs>30</Paragraphs>
  <Slides>6</Slides>
  <Notes>6</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Album photo classique</vt:lpstr>
      <vt:lpstr>Jean Lannurien</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2013-03-27T21:01:17Z</dcterms:modified>
</cp:coreProperties>
</file>