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56" r:id="rId2"/>
    <p:sldId id="257" r:id="rId3"/>
    <p:sldId id="258" r:id="rId4"/>
    <p:sldId id="259" r:id="rId5"/>
    <p:sldId id="266" r:id="rId6"/>
    <p:sldId id="260" r:id="rId7"/>
    <p:sldId id="265" r:id="rId8"/>
    <p:sldId id="261" r:id="rId9"/>
    <p:sldId id="262" r:id="rId10"/>
    <p:sldId id="264" r:id="rId11"/>
    <p:sldId id="263"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8"/>
      </p:cViewPr>
      <p:guideLst>
        <p:guide orient="horz" pos="2160"/>
        <p:guide pos="2880"/>
      </p:guideLst>
    </p:cSldViewPr>
  </p:slideViewPr>
  <p:notesTextViewPr>
    <p:cViewPr>
      <p:scale>
        <a:sx n="1" d="1"/>
        <a:sy n="1" d="1"/>
      </p:scale>
      <p:origin x="0" y="0"/>
    </p:cViewPr>
  </p:notesTextViewPr>
  <p:notesViewPr>
    <p:cSldViewPr>
      <p:cViewPr varScale="1">
        <p:scale>
          <a:sx n="37" d="100"/>
          <a:sy n="37" d="100"/>
        </p:scale>
        <p:origin x="-145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15BFD-C279-4FF2-BA1D-1892886AE1A4}" type="datetimeFigureOut">
              <a:rPr lang="fr-FR" smtClean="0"/>
              <a:pPr/>
              <a:t>23/03/2013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8A766-9C6A-4584-B22F-8B169BF8DFE7}" type="slidenum">
              <a:rPr lang="fr-FR" smtClean="0"/>
              <a:pPr/>
              <a:t>‹N°›</a:t>
            </a:fld>
            <a:endParaRPr lang="fr-FR" dirty="0"/>
          </a:p>
        </p:txBody>
      </p:sp>
    </p:spTree>
    <p:extLst>
      <p:ext uri="{BB962C8B-B14F-4D97-AF65-F5344CB8AC3E}">
        <p14:creationId xmlns:p14="http://schemas.microsoft.com/office/powerpoint/2010/main" val="6361536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9E6F895-4A15-4552-A707-99B6C5CA1692}" type="slidenum">
              <a:rPr lang="fr-FR" smtClean="0"/>
              <a:pPr/>
              <a:t>‹N°›</a:t>
            </a:fld>
            <a:endParaRPr lang="fr-FR"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9E6F895-4A15-4552-A707-99B6C5CA1692}" type="slidenum">
              <a:rPr lang="fr-FR" smtClean="0"/>
              <a:pPr/>
              <a:t>‹N°›</a:t>
            </a:fld>
            <a:endParaRPr lang="fr-FR" dirty="0"/>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0EF1F81-0001-4830-B238-116562DA8A37}" type="datetimeFigureOut">
              <a:rPr lang="fr-FR" smtClean="0"/>
              <a:pPr/>
              <a:t>23/03/2013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9E6F895-4A15-4552-A707-99B6C5CA1692}"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0EF1F81-0001-4830-B238-116562DA8A37}" type="datetimeFigureOut">
              <a:rPr lang="fr-FR" smtClean="0"/>
              <a:pPr/>
              <a:t>23/03/2013</a:t>
            </a:fld>
            <a:endParaRPr lang="fr-FR"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FR"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9E6F895-4A15-4552-A707-99B6C5CA1692}"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gi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a:bodyPr>
          <a:lstStyle/>
          <a:p>
            <a:r>
              <a:rPr lang="fr-FR" sz="2800" dirty="0" smtClean="0">
                <a:solidFill>
                  <a:schemeClr val="tx1"/>
                </a:solidFill>
              </a:rPr>
              <a:t>Réalisé par Camille Martignac</a:t>
            </a:r>
            <a:endParaRPr lang="fr-FR" sz="2800" dirty="0">
              <a:solidFill>
                <a:schemeClr val="tx1"/>
              </a:solidFill>
            </a:endParaRPr>
          </a:p>
        </p:txBody>
      </p:sp>
      <p:sp>
        <p:nvSpPr>
          <p:cNvPr id="2" name="Titre 1"/>
          <p:cNvSpPr>
            <a:spLocks noGrp="1"/>
          </p:cNvSpPr>
          <p:nvPr>
            <p:ph type="ctrTitle"/>
          </p:nvPr>
        </p:nvSpPr>
        <p:spPr/>
        <p:txBody>
          <a:bodyPr>
            <a:normAutofit/>
          </a:bodyPr>
          <a:lstStyle/>
          <a:p>
            <a:r>
              <a:rPr lang="fr-FR" sz="3600" b="1" dirty="0" smtClean="0">
                <a:solidFill>
                  <a:schemeClr val="bg1">
                    <a:lumMod val="50000"/>
                    <a:lumOff val="50000"/>
                  </a:schemeClr>
                </a:solidFill>
                <a:effectLst>
                  <a:outerShdw blurRad="38100" dist="38100" dir="2700000" algn="tl">
                    <a:srgbClr val="000000">
                      <a:alpha val="43137"/>
                    </a:srgbClr>
                  </a:outerShdw>
                </a:effectLst>
              </a:rPr>
              <a:t>Projet auto socio-biographique</a:t>
            </a:r>
            <a:endParaRPr lang="fr-FR" sz="3600" b="1" dirty="0">
              <a:solidFill>
                <a:schemeClr val="bg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9060255"/>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885113" cy="1362075"/>
          </a:xfrm>
        </p:spPr>
        <p:txBody>
          <a:bodyPr/>
          <a:lstStyle/>
          <a:p>
            <a:pPr algn="ctr"/>
            <a:r>
              <a:rPr lang="fr-FR" sz="4400" b="1" u="sng" cap="none" dirty="0" smtClean="0">
                <a:solidFill>
                  <a:schemeClr val="accent2">
                    <a:lumMod val="60000"/>
                    <a:lumOff val="40000"/>
                  </a:schemeClr>
                </a:solidFill>
                <a:effectLst>
                  <a:outerShdw blurRad="38100" dist="38100" dir="2700000" algn="tl">
                    <a:srgbClr val="000000">
                      <a:alpha val="43137"/>
                    </a:srgbClr>
                  </a:outerShdw>
                </a:effectLst>
              </a:rPr>
              <a:t>Sources</a:t>
            </a:r>
            <a:endParaRPr lang="fr-FR" sz="4400" b="1" u="sng" cap="none" dirty="0">
              <a:solidFill>
                <a:schemeClr val="accent2">
                  <a:lumMod val="60000"/>
                  <a:lumOff val="40000"/>
                </a:schemeClr>
              </a:solidFill>
              <a:effectLst>
                <a:outerShdw blurRad="38100" dist="38100" dir="2700000" algn="tl">
                  <a:srgbClr val="000000">
                    <a:alpha val="43137"/>
                  </a:srgbClr>
                </a:outerShdw>
              </a:effectLst>
            </a:endParaRPr>
          </a:p>
        </p:txBody>
      </p:sp>
      <p:pic>
        <p:nvPicPr>
          <p:cNvPr id="2050" name="Picture 2" descr="E:\Français\Parti-du-Vote-Blanc-logo-de-l-assemblee-nationa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74809"/>
            <a:ext cx="1516659"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Françai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74809"/>
            <a:ext cx="1663898" cy="20737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Français\logo-google-image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74810"/>
            <a:ext cx="36931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Français\logo_lepetitrober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249" y="2998911"/>
            <a:ext cx="5044378" cy="92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fltVal val="0"/>
                                          </p:val>
                                        </p:tav>
                                        <p:tav tm="100000">
                                          <p:val>
                                            <p:strVal val="#ppt_w"/>
                                          </p:val>
                                        </p:tav>
                                      </p:tavLst>
                                    </p:anim>
                                    <p:anim calcmode="lin" valueType="num">
                                      <p:cBhvr>
                                        <p:cTn id="23" dur="500" fill="hold"/>
                                        <p:tgtEl>
                                          <p:spTgt spid="2051"/>
                                        </p:tgtEl>
                                        <p:attrNameLst>
                                          <p:attrName>ppt_h</p:attrName>
                                        </p:attrNameLst>
                                      </p:cBhvr>
                                      <p:tavLst>
                                        <p:tav tm="0">
                                          <p:val>
                                            <p:fltVal val="0"/>
                                          </p:val>
                                        </p:tav>
                                        <p:tav tm="100000">
                                          <p:val>
                                            <p:strVal val="#ppt_h"/>
                                          </p:val>
                                        </p:tav>
                                      </p:tavLst>
                                    </p:anim>
                                    <p:animEffect transition="in" filter="fade">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p:cTn id="29" dur="500" fill="hold"/>
                                        <p:tgtEl>
                                          <p:spTgt spid="2052"/>
                                        </p:tgtEl>
                                        <p:attrNameLst>
                                          <p:attrName>ppt_w</p:attrName>
                                        </p:attrNameLst>
                                      </p:cBhvr>
                                      <p:tavLst>
                                        <p:tav tm="0">
                                          <p:val>
                                            <p:fltVal val="0"/>
                                          </p:val>
                                        </p:tav>
                                        <p:tav tm="100000">
                                          <p:val>
                                            <p:strVal val="#ppt_w"/>
                                          </p:val>
                                        </p:tav>
                                      </p:tavLst>
                                    </p:anim>
                                    <p:anim calcmode="lin" valueType="num">
                                      <p:cBhvr>
                                        <p:cTn id="30" dur="500" fill="hold"/>
                                        <p:tgtEl>
                                          <p:spTgt spid="2052"/>
                                        </p:tgtEl>
                                        <p:attrNameLst>
                                          <p:attrName>ppt_h</p:attrName>
                                        </p:attrNameLst>
                                      </p:cBhvr>
                                      <p:tavLst>
                                        <p:tav tm="0">
                                          <p:val>
                                            <p:fltVal val="0"/>
                                          </p:val>
                                        </p:tav>
                                        <p:tav tm="100000">
                                          <p:val>
                                            <p:strVal val="#ppt_h"/>
                                          </p:val>
                                        </p:tav>
                                      </p:tavLst>
                                    </p:anim>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 calcmode="lin" valueType="num">
                                      <p:cBhvr>
                                        <p:cTn id="36" dur="500" fill="hold"/>
                                        <p:tgtEl>
                                          <p:spTgt spid="2054"/>
                                        </p:tgtEl>
                                        <p:attrNameLst>
                                          <p:attrName>ppt_w</p:attrName>
                                        </p:attrNameLst>
                                      </p:cBhvr>
                                      <p:tavLst>
                                        <p:tav tm="0">
                                          <p:val>
                                            <p:fltVal val="0"/>
                                          </p:val>
                                        </p:tav>
                                        <p:tav tm="100000">
                                          <p:val>
                                            <p:strVal val="#ppt_w"/>
                                          </p:val>
                                        </p:tav>
                                      </p:tavLst>
                                    </p:anim>
                                    <p:anim calcmode="lin" valueType="num">
                                      <p:cBhvr>
                                        <p:cTn id="37" dur="500" fill="hold"/>
                                        <p:tgtEl>
                                          <p:spTgt spid="2054"/>
                                        </p:tgtEl>
                                        <p:attrNameLst>
                                          <p:attrName>ppt_h</p:attrName>
                                        </p:attrNameLst>
                                      </p:cBhvr>
                                      <p:tavLst>
                                        <p:tav tm="0">
                                          <p:val>
                                            <p:fltVal val="0"/>
                                          </p:val>
                                        </p:tav>
                                        <p:tav tm="100000">
                                          <p:val>
                                            <p:strVal val="#ppt_h"/>
                                          </p:val>
                                        </p:tav>
                                      </p:tavLst>
                                    </p:anim>
                                    <p:animEffect transition="in" filter="fade">
                                      <p:cBhvr>
                                        <p:cTn id="3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6322714"/>
          </a:xfrm>
        </p:spPr>
        <p:txBody>
          <a:bodyPr/>
          <a:lstStyle/>
          <a:p>
            <a:r>
              <a:rPr lang="fr-FR" sz="41300" dirty="0" smtClean="0">
                <a:solidFill>
                  <a:schemeClr val="accent2">
                    <a:lumMod val="75000"/>
                  </a:schemeClr>
                </a:solidFill>
              </a:rPr>
              <a:t>FIN</a:t>
            </a:r>
            <a:endParaRPr lang="fr-FR" sz="41300" dirty="0">
              <a:solidFill>
                <a:schemeClr val="accent2">
                  <a:lumMod val="75000"/>
                </a:schemeClr>
              </a:solidFill>
            </a:endParaRPr>
          </a:p>
        </p:txBody>
      </p:sp>
    </p:spTree>
    <p:extLst>
      <p:ext uri="{BB962C8B-B14F-4D97-AF65-F5344CB8AC3E}">
        <p14:creationId xmlns:p14="http://schemas.microsoft.com/office/powerpoint/2010/main" val="15363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2"/>
                                        </p:tgtEl>
                                        <p:attrNameLst>
                                          <p:attrName>ppt_w</p:attrName>
                                        </p:attrNameLst>
                                      </p:cBhvr>
                                    </p:anim>
                                    <p:anim by="(ppt_w*0.50)" calcmode="lin" valueType="num">
                                      <p:cBhvr>
                                        <p:cTn id="7" dur="500" decel="50000" autoRev="1">
                                          <p:stCondLst>
                                            <p:cond delay="0"/>
                                          </p:stCondLst>
                                        </p:cTn>
                                        <p:tgtEl>
                                          <p:spTgt spid="2"/>
                                        </p:tgtEl>
                                        <p:attrNameLst>
                                          <p:attrName>ppt_x</p:attrName>
                                        </p:attrNameLst>
                                      </p:cBhvr>
                                    </p:anim>
                                    <p:anim from="(ppt_y)" to="(1+ppt_h/2)" calcmode="lin" valueType="num">
                                      <p:cBhvr>
                                        <p:cTn id="8" dur="1000">
                                          <p:stCondLst>
                                            <p:cond delay="0"/>
                                          </p:stCondLst>
                                        </p:cTn>
                                        <p:tgtEl>
                                          <p:spTgt spid="2"/>
                                        </p:tgtEl>
                                        <p:attrNameLst>
                                          <p:attrName>ppt_y</p:attrName>
                                        </p:attrNameLst>
                                      </p:cBhvr>
                                    </p:anim>
                                    <p:animRot by="21600000">
                                      <p:cBhvr>
                                        <p:cTn id="9" dur="1000">
                                          <p:stCondLst>
                                            <p:cond delay="0"/>
                                          </p:stCondLst>
                                        </p:cTn>
                                        <p:tgtEl>
                                          <p:spTgt spid="2"/>
                                        </p:tgtEl>
                                        <p:attrNameLst>
                                          <p:attrName>r</p:attrName>
                                        </p:attrNameLst>
                                      </p:cBhvr>
                                    </p:animRo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79512" y="2276872"/>
            <a:ext cx="3756578" cy="3456384"/>
          </a:xfrm>
        </p:spPr>
        <p:txBody>
          <a:bodyPr>
            <a:normAutofit fontScale="92500" lnSpcReduction="20000"/>
          </a:bodyPr>
          <a:lstStyle/>
          <a:p>
            <a:pPr marL="342900" indent="-342900">
              <a:buFont typeface="Wingdings" pitchFamily="2" charset="2"/>
              <a:buChar char="Ø"/>
            </a:pPr>
            <a:r>
              <a:rPr lang="fr-FR" sz="2000" b="1" u="sng" dirty="0" smtClean="0">
                <a:effectLst>
                  <a:outerShdw blurRad="38100" dist="38100" dir="2700000" algn="tl">
                    <a:srgbClr val="000000">
                      <a:alpha val="43137"/>
                    </a:srgbClr>
                  </a:outerShdw>
                </a:effectLst>
              </a:rPr>
              <a:t>Date de naissance</a:t>
            </a:r>
            <a:r>
              <a:rPr lang="fr-FR" sz="2000" dirty="0" smtClean="0"/>
              <a:t>: 20 juin 1778</a:t>
            </a:r>
          </a:p>
          <a:p>
            <a:pPr marL="342900" indent="-342900">
              <a:buFont typeface="Wingdings" pitchFamily="2" charset="2"/>
              <a:buChar char="Ø"/>
            </a:pPr>
            <a:r>
              <a:rPr lang="fr-FR" sz="2000" b="1" u="sng" dirty="0" smtClean="0">
                <a:effectLst>
                  <a:outerShdw blurRad="38100" dist="38100" dir="2700000" algn="tl">
                    <a:srgbClr val="000000">
                      <a:alpha val="43137"/>
                    </a:srgbClr>
                  </a:outerShdw>
                </a:effectLst>
              </a:rPr>
              <a:t>Lieu de naissance</a:t>
            </a:r>
            <a:r>
              <a:rPr lang="fr-FR" sz="2000" dirty="0" smtClean="0"/>
              <a:t>: Bordeaux</a:t>
            </a:r>
          </a:p>
          <a:p>
            <a:pPr marL="342900" indent="-342900">
              <a:buFont typeface="Wingdings" pitchFamily="2" charset="2"/>
              <a:buChar char="Ø"/>
            </a:pPr>
            <a:r>
              <a:rPr lang="fr-FR" sz="2000" b="1" u="sng" dirty="0" smtClean="0">
                <a:effectLst>
                  <a:outerShdw blurRad="38100" dist="38100" dir="2700000" algn="tl">
                    <a:srgbClr val="000000">
                      <a:alpha val="43137"/>
                    </a:srgbClr>
                  </a:outerShdw>
                </a:effectLst>
              </a:rPr>
              <a:t>Date de mort</a:t>
            </a:r>
            <a:r>
              <a:rPr lang="fr-FR" sz="2000" u="sng" dirty="0" smtClean="0"/>
              <a:t>:</a:t>
            </a:r>
            <a:r>
              <a:rPr lang="fr-FR" sz="2000" dirty="0" smtClean="0"/>
              <a:t> 3 avril 1832</a:t>
            </a:r>
          </a:p>
          <a:p>
            <a:pPr marL="342900" indent="-342900">
              <a:buFont typeface="Wingdings" pitchFamily="2" charset="2"/>
              <a:buChar char="Ø"/>
            </a:pPr>
            <a:r>
              <a:rPr lang="fr-FR" sz="2000" b="1" u="sng" dirty="0" smtClean="0">
                <a:effectLst>
                  <a:outerShdw blurRad="38100" dist="38100" dir="2700000" algn="tl">
                    <a:srgbClr val="000000">
                      <a:alpha val="43137"/>
                    </a:srgbClr>
                  </a:outerShdw>
                </a:effectLst>
              </a:rPr>
              <a:t>Lieu de mort</a:t>
            </a:r>
            <a:r>
              <a:rPr lang="fr-FR" sz="2000" dirty="0" smtClean="0"/>
              <a:t>: Paris </a:t>
            </a:r>
          </a:p>
          <a:p>
            <a:pPr marL="342900" indent="-342900">
              <a:buFont typeface="Wingdings" pitchFamily="2" charset="2"/>
              <a:buChar char="Ø"/>
            </a:pPr>
            <a:r>
              <a:rPr lang="fr-FR" sz="2000" b="1" u="sng" dirty="0" smtClean="0">
                <a:effectLst>
                  <a:outerShdw blurRad="38100" dist="38100" dir="2700000" algn="tl">
                    <a:srgbClr val="000000">
                      <a:alpha val="43137"/>
                    </a:srgbClr>
                  </a:outerShdw>
                </a:effectLst>
              </a:rPr>
              <a:t>Nationalité:</a:t>
            </a:r>
            <a:r>
              <a:rPr lang="fr-FR" sz="2000" dirty="0" smtClean="0"/>
              <a:t> Française</a:t>
            </a:r>
          </a:p>
          <a:p>
            <a:pPr marL="342900" indent="-342900">
              <a:buFont typeface="Wingdings" pitchFamily="2" charset="2"/>
              <a:buChar char="Ø"/>
            </a:pPr>
            <a:r>
              <a:rPr lang="fr-FR" sz="2000" b="1" u="sng" dirty="0" smtClean="0">
                <a:effectLst>
                  <a:outerShdw blurRad="38100" dist="38100" dir="2700000" algn="tl">
                    <a:srgbClr val="000000">
                      <a:alpha val="43137"/>
                    </a:srgbClr>
                  </a:outerShdw>
                </a:effectLst>
              </a:rPr>
              <a:t>Roi de l’époque</a:t>
            </a:r>
            <a:r>
              <a:rPr lang="fr-FR" sz="2000" dirty="0" smtClean="0"/>
              <a:t>: Charles X</a:t>
            </a:r>
          </a:p>
          <a:p>
            <a:pPr marL="342900" indent="-342900">
              <a:buFont typeface="Wingdings" pitchFamily="2" charset="2"/>
              <a:buChar char="Ø"/>
            </a:pPr>
            <a:r>
              <a:rPr lang="fr-FR" sz="2000" b="1" u="sng" dirty="0" smtClean="0">
                <a:effectLst>
                  <a:outerShdw blurRad="38100" dist="38100" dir="2700000" algn="tl">
                    <a:srgbClr val="000000">
                      <a:alpha val="43137"/>
                    </a:srgbClr>
                  </a:outerShdw>
                </a:effectLst>
              </a:rPr>
              <a:t>Parti Politique: </a:t>
            </a:r>
            <a:r>
              <a:rPr lang="fr-FR" sz="2000" dirty="0" smtClean="0"/>
              <a:t>Ultra royaliste</a:t>
            </a:r>
          </a:p>
          <a:p>
            <a:endParaRPr lang="fr-FR" sz="2000" dirty="0" smtClean="0"/>
          </a:p>
        </p:txBody>
      </p:sp>
      <p:pic>
        <p:nvPicPr>
          <p:cNvPr id="6" name="Espace réservé pour une image  5"/>
          <p:cNvPicPr>
            <a:picLocks noGrp="1" noChangeAspect="1"/>
          </p:cNvPicPr>
          <p:nvPr>
            <p:ph type="pic" idx="1"/>
          </p:nvPr>
        </p:nvPicPr>
        <p:blipFill>
          <a:blip r:embed="rId2">
            <a:extLst>
              <a:ext uri="{28A0092B-C50C-407E-A947-70E740481C1C}">
                <a14:useLocalDpi xmlns:a14="http://schemas.microsoft.com/office/drawing/2010/main" val="0"/>
              </a:ext>
            </a:extLst>
          </a:blip>
          <a:srcRect t="6182" b="6182"/>
          <a:stretch>
            <a:fillRect/>
          </a:stretch>
        </p:blipFill>
        <p:spPr>
          <a:xfrm>
            <a:off x="4644008" y="1412776"/>
            <a:ext cx="3491483" cy="3473450"/>
          </a:xfrm>
        </p:spPr>
      </p:pic>
      <p:sp>
        <p:nvSpPr>
          <p:cNvPr id="2" name="Titre 1"/>
          <p:cNvSpPr>
            <a:spLocks noGrp="1"/>
          </p:cNvSpPr>
          <p:nvPr>
            <p:ph type="title"/>
          </p:nvPr>
        </p:nvSpPr>
        <p:spPr>
          <a:xfrm>
            <a:off x="0" y="0"/>
            <a:ext cx="8208912" cy="2033384"/>
          </a:xfrm>
        </p:spPr>
        <p:txBody>
          <a:bodyPr/>
          <a:lstStyle/>
          <a:p>
            <a:r>
              <a:rPr lang="fr-FR" sz="4400" b="1" dirty="0" smtClean="0">
                <a:solidFill>
                  <a:schemeClr val="accent2">
                    <a:lumMod val="60000"/>
                    <a:lumOff val="40000"/>
                  </a:schemeClr>
                </a:solidFill>
                <a:effectLst>
                  <a:outerShdw blurRad="38100" dist="38100" dir="2700000" algn="tl">
                    <a:srgbClr val="000000">
                      <a:alpha val="43137"/>
                    </a:srgbClr>
                  </a:outerShdw>
                </a:effectLst>
              </a:rPr>
              <a:t>Présentation de Jean Baptiste Sylvère Gaye Comte de MARTIGNAC</a:t>
            </a:r>
            <a:endParaRPr lang="fr-FR" sz="4400" b="1"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19091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80">
                                          <p:stCondLst>
                                            <p:cond delay="0"/>
                                          </p:stCondLst>
                                        </p:cTn>
                                        <p:tgtEl>
                                          <p:spTgt spid="4">
                                            <p:txEl>
                                              <p:pRg st="0" end="0"/>
                                            </p:txEl>
                                          </p:spTgt>
                                        </p:tgtEl>
                                      </p:cBhvr>
                                    </p:animEffect>
                                    <p:anim calcmode="lin" valueType="num">
                                      <p:cBhvr>
                                        <p:cTn id="17"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xEl>
                                              <p:pRg st="0" end="0"/>
                                            </p:txEl>
                                          </p:spTgt>
                                        </p:tgtEl>
                                      </p:cBhvr>
                                      <p:to x="100000" y="60000"/>
                                    </p:animScale>
                                    <p:animScale>
                                      <p:cBhvr>
                                        <p:cTn id="23" dur="166" decel="50000">
                                          <p:stCondLst>
                                            <p:cond delay="676"/>
                                          </p:stCondLst>
                                        </p:cTn>
                                        <p:tgtEl>
                                          <p:spTgt spid="4">
                                            <p:txEl>
                                              <p:pRg st="0" end="0"/>
                                            </p:txEl>
                                          </p:spTgt>
                                        </p:tgtEl>
                                      </p:cBhvr>
                                      <p:to x="100000" y="100000"/>
                                    </p:animScale>
                                    <p:animScale>
                                      <p:cBhvr>
                                        <p:cTn id="24" dur="26">
                                          <p:stCondLst>
                                            <p:cond delay="1312"/>
                                          </p:stCondLst>
                                        </p:cTn>
                                        <p:tgtEl>
                                          <p:spTgt spid="4">
                                            <p:txEl>
                                              <p:pRg st="0" end="0"/>
                                            </p:txEl>
                                          </p:spTgt>
                                        </p:tgtEl>
                                      </p:cBhvr>
                                      <p:to x="100000" y="80000"/>
                                    </p:animScale>
                                    <p:animScale>
                                      <p:cBhvr>
                                        <p:cTn id="25" dur="166" decel="50000">
                                          <p:stCondLst>
                                            <p:cond delay="1338"/>
                                          </p:stCondLst>
                                        </p:cTn>
                                        <p:tgtEl>
                                          <p:spTgt spid="4">
                                            <p:txEl>
                                              <p:pRg st="0" end="0"/>
                                            </p:txEl>
                                          </p:spTgt>
                                        </p:tgtEl>
                                      </p:cBhvr>
                                      <p:to x="100000" y="100000"/>
                                    </p:animScale>
                                    <p:animScale>
                                      <p:cBhvr>
                                        <p:cTn id="26" dur="26">
                                          <p:stCondLst>
                                            <p:cond delay="1642"/>
                                          </p:stCondLst>
                                        </p:cTn>
                                        <p:tgtEl>
                                          <p:spTgt spid="4">
                                            <p:txEl>
                                              <p:pRg st="0" end="0"/>
                                            </p:txEl>
                                          </p:spTgt>
                                        </p:tgtEl>
                                      </p:cBhvr>
                                      <p:to x="100000" y="90000"/>
                                    </p:animScale>
                                    <p:animScale>
                                      <p:cBhvr>
                                        <p:cTn id="27" dur="166" decel="50000">
                                          <p:stCondLst>
                                            <p:cond delay="1668"/>
                                          </p:stCondLst>
                                        </p:cTn>
                                        <p:tgtEl>
                                          <p:spTgt spid="4">
                                            <p:txEl>
                                              <p:pRg st="0" end="0"/>
                                            </p:txEl>
                                          </p:spTgt>
                                        </p:tgtEl>
                                      </p:cBhvr>
                                      <p:to x="100000" y="100000"/>
                                    </p:animScale>
                                    <p:animScale>
                                      <p:cBhvr>
                                        <p:cTn id="28" dur="26">
                                          <p:stCondLst>
                                            <p:cond delay="1808"/>
                                          </p:stCondLst>
                                        </p:cTn>
                                        <p:tgtEl>
                                          <p:spTgt spid="4">
                                            <p:txEl>
                                              <p:pRg st="0" end="0"/>
                                            </p:txEl>
                                          </p:spTgt>
                                        </p:tgtEl>
                                      </p:cBhvr>
                                      <p:to x="100000" y="95000"/>
                                    </p:animScale>
                                    <p:animScale>
                                      <p:cBhvr>
                                        <p:cTn id="29" dur="166" decel="50000">
                                          <p:stCondLst>
                                            <p:cond delay="1834"/>
                                          </p:stCondLst>
                                        </p:cTn>
                                        <p:tgtEl>
                                          <p:spTgt spid="4">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down)">
                                      <p:cBhvr>
                                        <p:cTn id="34" dur="580">
                                          <p:stCondLst>
                                            <p:cond delay="0"/>
                                          </p:stCondLst>
                                        </p:cTn>
                                        <p:tgtEl>
                                          <p:spTgt spid="4">
                                            <p:txEl>
                                              <p:pRg st="1" end="1"/>
                                            </p:txEl>
                                          </p:spTgt>
                                        </p:tgtEl>
                                      </p:cBhvr>
                                    </p:animEffect>
                                    <p:anim calcmode="lin" valueType="num">
                                      <p:cBhvr>
                                        <p:cTn id="3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xEl>
                                              <p:pRg st="1" end="1"/>
                                            </p:txEl>
                                          </p:spTgt>
                                        </p:tgtEl>
                                      </p:cBhvr>
                                      <p:to x="100000" y="60000"/>
                                    </p:animScale>
                                    <p:animScale>
                                      <p:cBhvr>
                                        <p:cTn id="41" dur="166" decel="50000">
                                          <p:stCondLst>
                                            <p:cond delay="676"/>
                                          </p:stCondLst>
                                        </p:cTn>
                                        <p:tgtEl>
                                          <p:spTgt spid="4">
                                            <p:txEl>
                                              <p:pRg st="1" end="1"/>
                                            </p:txEl>
                                          </p:spTgt>
                                        </p:tgtEl>
                                      </p:cBhvr>
                                      <p:to x="100000" y="100000"/>
                                    </p:animScale>
                                    <p:animScale>
                                      <p:cBhvr>
                                        <p:cTn id="42" dur="26">
                                          <p:stCondLst>
                                            <p:cond delay="1312"/>
                                          </p:stCondLst>
                                        </p:cTn>
                                        <p:tgtEl>
                                          <p:spTgt spid="4">
                                            <p:txEl>
                                              <p:pRg st="1" end="1"/>
                                            </p:txEl>
                                          </p:spTgt>
                                        </p:tgtEl>
                                      </p:cBhvr>
                                      <p:to x="100000" y="80000"/>
                                    </p:animScale>
                                    <p:animScale>
                                      <p:cBhvr>
                                        <p:cTn id="43" dur="166" decel="50000">
                                          <p:stCondLst>
                                            <p:cond delay="1338"/>
                                          </p:stCondLst>
                                        </p:cTn>
                                        <p:tgtEl>
                                          <p:spTgt spid="4">
                                            <p:txEl>
                                              <p:pRg st="1" end="1"/>
                                            </p:txEl>
                                          </p:spTgt>
                                        </p:tgtEl>
                                      </p:cBhvr>
                                      <p:to x="100000" y="100000"/>
                                    </p:animScale>
                                    <p:animScale>
                                      <p:cBhvr>
                                        <p:cTn id="44" dur="26">
                                          <p:stCondLst>
                                            <p:cond delay="1642"/>
                                          </p:stCondLst>
                                        </p:cTn>
                                        <p:tgtEl>
                                          <p:spTgt spid="4">
                                            <p:txEl>
                                              <p:pRg st="1" end="1"/>
                                            </p:txEl>
                                          </p:spTgt>
                                        </p:tgtEl>
                                      </p:cBhvr>
                                      <p:to x="100000" y="90000"/>
                                    </p:animScale>
                                    <p:animScale>
                                      <p:cBhvr>
                                        <p:cTn id="45" dur="166" decel="50000">
                                          <p:stCondLst>
                                            <p:cond delay="1668"/>
                                          </p:stCondLst>
                                        </p:cTn>
                                        <p:tgtEl>
                                          <p:spTgt spid="4">
                                            <p:txEl>
                                              <p:pRg st="1" end="1"/>
                                            </p:txEl>
                                          </p:spTgt>
                                        </p:tgtEl>
                                      </p:cBhvr>
                                      <p:to x="100000" y="100000"/>
                                    </p:animScale>
                                    <p:animScale>
                                      <p:cBhvr>
                                        <p:cTn id="46" dur="26">
                                          <p:stCondLst>
                                            <p:cond delay="1808"/>
                                          </p:stCondLst>
                                        </p:cTn>
                                        <p:tgtEl>
                                          <p:spTgt spid="4">
                                            <p:txEl>
                                              <p:pRg st="1" end="1"/>
                                            </p:txEl>
                                          </p:spTgt>
                                        </p:tgtEl>
                                      </p:cBhvr>
                                      <p:to x="100000" y="95000"/>
                                    </p:animScale>
                                    <p:animScale>
                                      <p:cBhvr>
                                        <p:cTn id="47" dur="166" decel="50000">
                                          <p:stCondLst>
                                            <p:cond delay="1834"/>
                                          </p:stCondLst>
                                        </p:cTn>
                                        <p:tgtEl>
                                          <p:spTgt spid="4">
                                            <p:txEl>
                                              <p:pRg st="1" end="1"/>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down)">
                                      <p:cBhvr>
                                        <p:cTn id="52" dur="580">
                                          <p:stCondLst>
                                            <p:cond delay="0"/>
                                          </p:stCondLst>
                                        </p:cTn>
                                        <p:tgtEl>
                                          <p:spTgt spid="4">
                                            <p:txEl>
                                              <p:pRg st="2" end="2"/>
                                            </p:txEl>
                                          </p:spTgt>
                                        </p:tgtEl>
                                      </p:cBhvr>
                                    </p:animEffect>
                                    <p:anim calcmode="lin" valueType="num">
                                      <p:cBhvr>
                                        <p:cTn id="53"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xEl>
                                              <p:pRg st="2" end="2"/>
                                            </p:txEl>
                                          </p:spTgt>
                                        </p:tgtEl>
                                      </p:cBhvr>
                                      <p:to x="100000" y="60000"/>
                                    </p:animScale>
                                    <p:animScale>
                                      <p:cBhvr>
                                        <p:cTn id="59" dur="166" decel="50000">
                                          <p:stCondLst>
                                            <p:cond delay="676"/>
                                          </p:stCondLst>
                                        </p:cTn>
                                        <p:tgtEl>
                                          <p:spTgt spid="4">
                                            <p:txEl>
                                              <p:pRg st="2" end="2"/>
                                            </p:txEl>
                                          </p:spTgt>
                                        </p:tgtEl>
                                      </p:cBhvr>
                                      <p:to x="100000" y="100000"/>
                                    </p:animScale>
                                    <p:animScale>
                                      <p:cBhvr>
                                        <p:cTn id="60" dur="26">
                                          <p:stCondLst>
                                            <p:cond delay="1312"/>
                                          </p:stCondLst>
                                        </p:cTn>
                                        <p:tgtEl>
                                          <p:spTgt spid="4">
                                            <p:txEl>
                                              <p:pRg st="2" end="2"/>
                                            </p:txEl>
                                          </p:spTgt>
                                        </p:tgtEl>
                                      </p:cBhvr>
                                      <p:to x="100000" y="80000"/>
                                    </p:animScale>
                                    <p:animScale>
                                      <p:cBhvr>
                                        <p:cTn id="61" dur="166" decel="50000">
                                          <p:stCondLst>
                                            <p:cond delay="1338"/>
                                          </p:stCondLst>
                                        </p:cTn>
                                        <p:tgtEl>
                                          <p:spTgt spid="4">
                                            <p:txEl>
                                              <p:pRg st="2" end="2"/>
                                            </p:txEl>
                                          </p:spTgt>
                                        </p:tgtEl>
                                      </p:cBhvr>
                                      <p:to x="100000" y="100000"/>
                                    </p:animScale>
                                    <p:animScale>
                                      <p:cBhvr>
                                        <p:cTn id="62" dur="26">
                                          <p:stCondLst>
                                            <p:cond delay="1642"/>
                                          </p:stCondLst>
                                        </p:cTn>
                                        <p:tgtEl>
                                          <p:spTgt spid="4">
                                            <p:txEl>
                                              <p:pRg st="2" end="2"/>
                                            </p:txEl>
                                          </p:spTgt>
                                        </p:tgtEl>
                                      </p:cBhvr>
                                      <p:to x="100000" y="90000"/>
                                    </p:animScale>
                                    <p:animScale>
                                      <p:cBhvr>
                                        <p:cTn id="63" dur="166" decel="50000">
                                          <p:stCondLst>
                                            <p:cond delay="1668"/>
                                          </p:stCondLst>
                                        </p:cTn>
                                        <p:tgtEl>
                                          <p:spTgt spid="4">
                                            <p:txEl>
                                              <p:pRg st="2" end="2"/>
                                            </p:txEl>
                                          </p:spTgt>
                                        </p:tgtEl>
                                      </p:cBhvr>
                                      <p:to x="100000" y="100000"/>
                                    </p:animScale>
                                    <p:animScale>
                                      <p:cBhvr>
                                        <p:cTn id="64" dur="26">
                                          <p:stCondLst>
                                            <p:cond delay="1808"/>
                                          </p:stCondLst>
                                        </p:cTn>
                                        <p:tgtEl>
                                          <p:spTgt spid="4">
                                            <p:txEl>
                                              <p:pRg st="2" end="2"/>
                                            </p:txEl>
                                          </p:spTgt>
                                        </p:tgtEl>
                                      </p:cBhvr>
                                      <p:to x="100000" y="95000"/>
                                    </p:animScale>
                                    <p:animScale>
                                      <p:cBhvr>
                                        <p:cTn id="65" dur="166" decel="50000">
                                          <p:stCondLst>
                                            <p:cond delay="1834"/>
                                          </p:stCondLst>
                                        </p:cTn>
                                        <p:tgtEl>
                                          <p:spTgt spid="4">
                                            <p:txEl>
                                              <p:pRg st="2" end="2"/>
                                            </p:txEl>
                                          </p:spTgt>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wipe(down)">
                                      <p:cBhvr>
                                        <p:cTn id="70" dur="580">
                                          <p:stCondLst>
                                            <p:cond delay="0"/>
                                          </p:stCondLst>
                                        </p:cTn>
                                        <p:tgtEl>
                                          <p:spTgt spid="4">
                                            <p:txEl>
                                              <p:pRg st="3" end="3"/>
                                            </p:txEl>
                                          </p:spTgt>
                                        </p:tgtEl>
                                      </p:cBhvr>
                                    </p:animEffect>
                                    <p:anim calcmode="lin" valueType="num">
                                      <p:cBhvr>
                                        <p:cTn id="71"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4">
                                            <p:txEl>
                                              <p:pRg st="3" end="3"/>
                                            </p:txEl>
                                          </p:spTgt>
                                        </p:tgtEl>
                                      </p:cBhvr>
                                      <p:to x="100000" y="60000"/>
                                    </p:animScale>
                                    <p:animScale>
                                      <p:cBhvr>
                                        <p:cTn id="77" dur="166" decel="50000">
                                          <p:stCondLst>
                                            <p:cond delay="676"/>
                                          </p:stCondLst>
                                        </p:cTn>
                                        <p:tgtEl>
                                          <p:spTgt spid="4">
                                            <p:txEl>
                                              <p:pRg st="3" end="3"/>
                                            </p:txEl>
                                          </p:spTgt>
                                        </p:tgtEl>
                                      </p:cBhvr>
                                      <p:to x="100000" y="100000"/>
                                    </p:animScale>
                                    <p:animScale>
                                      <p:cBhvr>
                                        <p:cTn id="78" dur="26">
                                          <p:stCondLst>
                                            <p:cond delay="1312"/>
                                          </p:stCondLst>
                                        </p:cTn>
                                        <p:tgtEl>
                                          <p:spTgt spid="4">
                                            <p:txEl>
                                              <p:pRg st="3" end="3"/>
                                            </p:txEl>
                                          </p:spTgt>
                                        </p:tgtEl>
                                      </p:cBhvr>
                                      <p:to x="100000" y="80000"/>
                                    </p:animScale>
                                    <p:animScale>
                                      <p:cBhvr>
                                        <p:cTn id="79" dur="166" decel="50000">
                                          <p:stCondLst>
                                            <p:cond delay="1338"/>
                                          </p:stCondLst>
                                        </p:cTn>
                                        <p:tgtEl>
                                          <p:spTgt spid="4">
                                            <p:txEl>
                                              <p:pRg st="3" end="3"/>
                                            </p:txEl>
                                          </p:spTgt>
                                        </p:tgtEl>
                                      </p:cBhvr>
                                      <p:to x="100000" y="100000"/>
                                    </p:animScale>
                                    <p:animScale>
                                      <p:cBhvr>
                                        <p:cTn id="80" dur="26">
                                          <p:stCondLst>
                                            <p:cond delay="1642"/>
                                          </p:stCondLst>
                                        </p:cTn>
                                        <p:tgtEl>
                                          <p:spTgt spid="4">
                                            <p:txEl>
                                              <p:pRg st="3" end="3"/>
                                            </p:txEl>
                                          </p:spTgt>
                                        </p:tgtEl>
                                      </p:cBhvr>
                                      <p:to x="100000" y="90000"/>
                                    </p:animScale>
                                    <p:animScale>
                                      <p:cBhvr>
                                        <p:cTn id="81" dur="166" decel="50000">
                                          <p:stCondLst>
                                            <p:cond delay="1668"/>
                                          </p:stCondLst>
                                        </p:cTn>
                                        <p:tgtEl>
                                          <p:spTgt spid="4">
                                            <p:txEl>
                                              <p:pRg st="3" end="3"/>
                                            </p:txEl>
                                          </p:spTgt>
                                        </p:tgtEl>
                                      </p:cBhvr>
                                      <p:to x="100000" y="100000"/>
                                    </p:animScale>
                                    <p:animScale>
                                      <p:cBhvr>
                                        <p:cTn id="82" dur="26">
                                          <p:stCondLst>
                                            <p:cond delay="1808"/>
                                          </p:stCondLst>
                                        </p:cTn>
                                        <p:tgtEl>
                                          <p:spTgt spid="4">
                                            <p:txEl>
                                              <p:pRg st="3" end="3"/>
                                            </p:txEl>
                                          </p:spTgt>
                                        </p:tgtEl>
                                      </p:cBhvr>
                                      <p:to x="100000" y="95000"/>
                                    </p:animScale>
                                    <p:animScale>
                                      <p:cBhvr>
                                        <p:cTn id="83" dur="166" decel="50000">
                                          <p:stCondLst>
                                            <p:cond delay="1834"/>
                                          </p:stCondLst>
                                        </p:cTn>
                                        <p:tgtEl>
                                          <p:spTgt spid="4">
                                            <p:txEl>
                                              <p:pRg st="3" end="3"/>
                                            </p:txEl>
                                          </p:spTgt>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4">
                                            <p:txEl>
                                              <p:pRg st="4" end="4"/>
                                            </p:txEl>
                                          </p:spTgt>
                                        </p:tgtEl>
                                        <p:attrNameLst>
                                          <p:attrName>style.visibility</p:attrName>
                                        </p:attrNameLst>
                                      </p:cBhvr>
                                      <p:to>
                                        <p:strVal val="visible"/>
                                      </p:to>
                                    </p:set>
                                    <p:animEffect transition="in" filter="wipe(down)">
                                      <p:cBhvr>
                                        <p:cTn id="88" dur="580">
                                          <p:stCondLst>
                                            <p:cond delay="0"/>
                                          </p:stCondLst>
                                        </p:cTn>
                                        <p:tgtEl>
                                          <p:spTgt spid="4">
                                            <p:txEl>
                                              <p:pRg st="4" end="4"/>
                                            </p:txEl>
                                          </p:spTgt>
                                        </p:tgtEl>
                                      </p:cBhvr>
                                    </p:animEffect>
                                    <p:anim calcmode="lin" valueType="num">
                                      <p:cBhvr>
                                        <p:cTn id="89"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4">
                                            <p:txEl>
                                              <p:pRg st="4" end="4"/>
                                            </p:txEl>
                                          </p:spTgt>
                                        </p:tgtEl>
                                      </p:cBhvr>
                                      <p:to x="100000" y="60000"/>
                                    </p:animScale>
                                    <p:animScale>
                                      <p:cBhvr>
                                        <p:cTn id="95" dur="166" decel="50000">
                                          <p:stCondLst>
                                            <p:cond delay="676"/>
                                          </p:stCondLst>
                                        </p:cTn>
                                        <p:tgtEl>
                                          <p:spTgt spid="4">
                                            <p:txEl>
                                              <p:pRg st="4" end="4"/>
                                            </p:txEl>
                                          </p:spTgt>
                                        </p:tgtEl>
                                      </p:cBhvr>
                                      <p:to x="100000" y="100000"/>
                                    </p:animScale>
                                    <p:animScale>
                                      <p:cBhvr>
                                        <p:cTn id="96" dur="26">
                                          <p:stCondLst>
                                            <p:cond delay="1312"/>
                                          </p:stCondLst>
                                        </p:cTn>
                                        <p:tgtEl>
                                          <p:spTgt spid="4">
                                            <p:txEl>
                                              <p:pRg st="4" end="4"/>
                                            </p:txEl>
                                          </p:spTgt>
                                        </p:tgtEl>
                                      </p:cBhvr>
                                      <p:to x="100000" y="80000"/>
                                    </p:animScale>
                                    <p:animScale>
                                      <p:cBhvr>
                                        <p:cTn id="97" dur="166" decel="50000">
                                          <p:stCondLst>
                                            <p:cond delay="1338"/>
                                          </p:stCondLst>
                                        </p:cTn>
                                        <p:tgtEl>
                                          <p:spTgt spid="4">
                                            <p:txEl>
                                              <p:pRg st="4" end="4"/>
                                            </p:txEl>
                                          </p:spTgt>
                                        </p:tgtEl>
                                      </p:cBhvr>
                                      <p:to x="100000" y="100000"/>
                                    </p:animScale>
                                    <p:animScale>
                                      <p:cBhvr>
                                        <p:cTn id="98" dur="26">
                                          <p:stCondLst>
                                            <p:cond delay="1642"/>
                                          </p:stCondLst>
                                        </p:cTn>
                                        <p:tgtEl>
                                          <p:spTgt spid="4">
                                            <p:txEl>
                                              <p:pRg st="4" end="4"/>
                                            </p:txEl>
                                          </p:spTgt>
                                        </p:tgtEl>
                                      </p:cBhvr>
                                      <p:to x="100000" y="90000"/>
                                    </p:animScale>
                                    <p:animScale>
                                      <p:cBhvr>
                                        <p:cTn id="99" dur="166" decel="50000">
                                          <p:stCondLst>
                                            <p:cond delay="1668"/>
                                          </p:stCondLst>
                                        </p:cTn>
                                        <p:tgtEl>
                                          <p:spTgt spid="4">
                                            <p:txEl>
                                              <p:pRg st="4" end="4"/>
                                            </p:txEl>
                                          </p:spTgt>
                                        </p:tgtEl>
                                      </p:cBhvr>
                                      <p:to x="100000" y="100000"/>
                                    </p:animScale>
                                    <p:animScale>
                                      <p:cBhvr>
                                        <p:cTn id="100" dur="26">
                                          <p:stCondLst>
                                            <p:cond delay="1808"/>
                                          </p:stCondLst>
                                        </p:cTn>
                                        <p:tgtEl>
                                          <p:spTgt spid="4">
                                            <p:txEl>
                                              <p:pRg st="4" end="4"/>
                                            </p:txEl>
                                          </p:spTgt>
                                        </p:tgtEl>
                                      </p:cBhvr>
                                      <p:to x="100000" y="95000"/>
                                    </p:animScale>
                                    <p:animScale>
                                      <p:cBhvr>
                                        <p:cTn id="101" dur="166" decel="50000">
                                          <p:stCondLst>
                                            <p:cond delay="1834"/>
                                          </p:stCondLst>
                                        </p:cTn>
                                        <p:tgtEl>
                                          <p:spTgt spid="4">
                                            <p:txEl>
                                              <p:pRg st="4" end="4"/>
                                            </p:txEl>
                                          </p:spTgt>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4">
                                            <p:txEl>
                                              <p:pRg st="5" end="5"/>
                                            </p:txEl>
                                          </p:spTgt>
                                        </p:tgtEl>
                                        <p:attrNameLst>
                                          <p:attrName>style.visibility</p:attrName>
                                        </p:attrNameLst>
                                      </p:cBhvr>
                                      <p:to>
                                        <p:strVal val="visible"/>
                                      </p:to>
                                    </p:set>
                                    <p:animEffect transition="in" filter="wipe(down)">
                                      <p:cBhvr>
                                        <p:cTn id="106" dur="580">
                                          <p:stCondLst>
                                            <p:cond delay="0"/>
                                          </p:stCondLst>
                                        </p:cTn>
                                        <p:tgtEl>
                                          <p:spTgt spid="4">
                                            <p:txEl>
                                              <p:pRg st="5" end="5"/>
                                            </p:txEl>
                                          </p:spTgt>
                                        </p:tgtEl>
                                      </p:cBhvr>
                                    </p:animEffect>
                                    <p:anim calcmode="lin" valueType="num">
                                      <p:cBhvr>
                                        <p:cTn id="107"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4">
                                            <p:txEl>
                                              <p:pRg st="5" end="5"/>
                                            </p:txEl>
                                          </p:spTgt>
                                        </p:tgtEl>
                                      </p:cBhvr>
                                      <p:to x="100000" y="60000"/>
                                    </p:animScale>
                                    <p:animScale>
                                      <p:cBhvr>
                                        <p:cTn id="113" dur="166" decel="50000">
                                          <p:stCondLst>
                                            <p:cond delay="676"/>
                                          </p:stCondLst>
                                        </p:cTn>
                                        <p:tgtEl>
                                          <p:spTgt spid="4">
                                            <p:txEl>
                                              <p:pRg st="5" end="5"/>
                                            </p:txEl>
                                          </p:spTgt>
                                        </p:tgtEl>
                                      </p:cBhvr>
                                      <p:to x="100000" y="100000"/>
                                    </p:animScale>
                                    <p:animScale>
                                      <p:cBhvr>
                                        <p:cTn id="114" dur="26">
                                          <p:stCondLst>
                                            <p:cond delay="1312"/>
                                          </p:stCondLst>
                                        </p:cTn>
                                        <p:tgtEl>
                                          <p:spTgt spid="4">
                                            <p:txEl>
                                              <p:pRg st="5" end="5"/>
                                            </p:txEl>
                                          </p:spTgt>
                                        </p:tgtEl>
                                      </p:cBhvr>
                                      <p:to x="100000" y="80000"/>
                                    </p:animScale>
                                    <p:animScale>
                                      <p:cBhvr>
                                        <p:cTn id="115" dur="166" decel="50000">
                                          <p:stCondLst>
                                            <p:cond delay="1338"/>
                                          </p:stCondLst>
                                        </p:cTn>
                                        <p:tgtEl>
                                          <p:spTgt spid="4">
                                            <p:txEl>
                                              <p:pRg st="5" end="5"/>
                                            </p:txEl>
                                          </p:spTgt>
                                        </p:tgtEl>
                                      </p:cBhvr>
                                      <p:to x="100000" y="100000"/>
                                    </p:animScale>
                                    <p:animScale>
                                      <p:cBhvr>
                                        <p:cTn id="116" dur="26">
                                          <p:stCondLst>
                                            <p:cond delay="1642"/>
                                          </p:stCondLst>
                                        </p:cTn>
                                        <p:tgtEl>
                                          <p:spTgt spid="4">
                                            <p:txEl>
                                              <p:pRg st="5" end="5"/>
                                            </p:txEl>
                                          </p:spTgt>
                                        </p:tgtEl>
                                      </p:cBhvr>
                                      <p:to x="100000" y="90000"/>
                                    </p:animScale>
                                    <p:animScale>
                                      <p:cBhvr>
                                        <p:cTn id="117" dur="166" decel="50000">
                                          <p:stCondLst>
                                            <p:cond delay="1668"/>
                                          </p:stCondLst>
                                        </p:cTn>
                                        <p:tgtEl>
                                          <p:spTgt spid="4">
                                            <p:txEl>
                                              <p:pRg st="5" end="5"/>
                                            </p:txEl>
                                          </p:spTgt>
                                        </p:tgtEl>
                                      </p:cBhvr>
                                      <p:to x="100000" y="100000"/>
                                    </p:animScale>
                                    <p:animScale>
                                      <p:cBhvr>
                                        <p:cTn id="118" dur="26">
                                          <p:stCondLst>
                                            <p:cond delay="1808"/>
                                          </p:stCondLst>
                                        </p:cTn>
                                        <p:tgtEl>
                                          <p:spTgt spid="4">
                                            <p:txEl>
                                              <p:pRg st="5" end="5"/>
                                            </p:txEl>
                                          </p:spTgt>
                                        </p:tgtEl>
                                      </p:cBhvr>
                                      <p:to x="100000" y="95000"/>
                                    </p:animScale>
                                    <p:animScale>
                                      <p:cBhvr>
                                        <p:cTn id="119" dur="166" decel="50000">
                                          <p:stCondLst>
                                            <p:cond delay="1834"/>
                                          </p:stCondLst>
                                        </p:cTn>
                                        <p:tgtEl>
                                          <p:spTgt spid="4">
                                            <p:txEl>
                                              <p:pRg st="5" end="5"/>
                                            </p:txEl>
                                          </p:spTgt>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nodeType="clickEffect">
                                  <p:stCondLst>
                                    <p:cond delay="0"/>
                                  </p:stCondLst>
                                  <p:childTnLst>
                                    <p:set>
                                      <p:cBhvr>
                                        <p:cTn id="123" dur="1" fill="hold">
                                          <p:stCondLst>
                                            <p:cond delay="0"/>
                                          </p:stCondLst>
                                        </p:cTn>
                                        <p:tgtEl>
                                          <p:spTgt spid="4">
                                            <p:txEl>
                                              <p:pRg st="6" end="6"/>
                                            </p:txEl>
                                          </p:spTgt>
                                        </p:tgtEl>
                                        <p:attrNameLst>
                                          <p:attrName>style.visibility</p:attrName>
                                        </p:attrNameLst>
                                      </p:cBhvr>
                                      <p:to>
                                        <p:strVal val="visible"/>
                                      </p:to>
                                    </p:set>
                                    <p:animEffect transition="in" filter="wipe(down)">
                                      <p:cBhvr>
                                        <p:cTn id="124" dur="580">
                                          <p:stCondLst>
                                            <p:cond delay="0"/>
                                          </p:stCondLst>
                                        </p:cTn>
                                        <p:tgtEl>
                                          <p:spTgt spid="4">
                                            <p:txEl>
                                              <p:pRg st="6" end="6"/>
                                            </p:txEl>
                                          </p:spTgt>
                                        </p:tgtEl>
                                      </p:cBhvr>
                                    </p:animEffect>
                                    <p:anim calcmode="lin" valueType="num">
                                      <p:cBhvr>
                                        <p:cTn id="125"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4">
                                            <p:txEl>
                                              <p:pRg st="6" end="6"/>
                                            </p:txEl>
                                          </p:spTgt>
                                        </p:tgtEl>
                                      </p:cBhvr>
                                      <p:to x="100000" y="60000"/>
                                    </p:animScale>
                                    <p:animScale>
                                      <p:cBhvr>
                                        <p:cTn id="131" dur="166" decel="50000">
                                          <p:stCondLst>
                                            <p:cond delay="676"/>
                                          </p:stCondLst>
                                        </p:cTn>
                                        <p:tgtEl>
                                          <p:spTgt spid="4">
                                            <p:txEl>
                                              <p:pRg st="6" end="6"/>
                                            </p:txEl>
                                          </p:spTgt>
                                        </p:tgtEl>
                                      </p:cBhvr>
                                      <p:to x="100000" y="100000"/>
                                    </p:animScale>
                                    <p:animScale>
                                      <p:cBhvr>
                                        <p:cTn id="132" dur="26">
                                          <p:stCondLst>
                                            <p:cond delay="1312"/>
                                          </p:stCondLst>
                                        </p:cTn>
                                        <p:tgtEl>
                                          <p:spTgt spid="4">
                                            <p:txEl>
                                              <p:pRg st="6" end="6"/>
                                            </p:txEl>
                                          </p:spTgt>
                                        </p:tgtEl>
                                      </p:cBhvr>
                                      <p:to x="100000" y="80000"/>
                                    </p:animScale>
                                    <p:animScale>
                                      <p:cBhvr>
                                        <p:cTn id="133" dur="166" decel="50000">
                                          <p:stCondLst>
                                            <p:cond delay="1338"/>
                                          </p:stCondLst>
                                        </p:cTn>
                                        <p:tgtEl>
                                          <p:spTgt spid="4">
                                            <p:txEl>
                                              <p:pRg st="6" end="6"/>
                                            </p:txEl>
                                          </p:spTgt>
                                        </p:tgtEl>
                                      </p:cBhvr>
                                      <p:to x="100000" y="100000"/>
                                    </p:animScale>
                                    <p:animScale>
                                      <p:cBhvr>
                                        <p:cTn id="134" dur="26">
                                          <p:stCondLst>
                                            <p:cond delay="1642"/>
                                          </p:stCondLst>
                                        </p:cTn>
                                        <p:tgtEl>
                                          <p:spTgt spid="4">
                                            <p:txEl>
                                              <p:pRg st="6" end="6"/>
                                            </p:txEl>
                                          </p:spTgt>
                                        </p:tgtEl>
                                      </p:cBhvr>
                                      <p:to x="100000" y="90000"/>
                                    </p:animScale>
                                    <p:animScale>
                                      <p:cBhvr>
                                        <p:cTn id="135" dur="166" decel="50000">
                                          <p:stCondLst>
                                            <p:cond delay="1668"/>
                                          </p:stCondLst>
                                        </p:cTn>
                                        <p:tgtEl>
                                          <p:spTgt spid="4">
                                            <p:txEl>
                                              <p:pRg st="6" end="6"/>
                                            </p:txEl>
                                          </p:spTgt>
                                        </p:tgtEl>
                                      </p:cBhvr>
                                      <p:to x="100000" y="100000"/>
                                    </p:animScale>
                                    <p:animScale>
                                      <p:cBhvr>
                                        <p:cTn id="136" dur="26">
                                          <p:stCondLst>
                                            <p:cond delay="1808"/>
                                          </p:stCondLst>
                                        </p:cTn>
                                        <p:tgtEl>
                                          <p:spTgt spid="4">
                                            <p:txEl>
                                              <p:pRg st="6" end="6"/>
                                            </p:txEl>
                                          </p:spTgt>
                                        </p:tgtEl>
                                      </p:cBhvr>
                                      <p:to x="100000" y="95000"/>
                                    </p:animScale>
                                    <p:animScale>
                                      <p:cBhvr>
                                        <p:cTn id="137"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03648" y="0"/>
            <a:ext cx="6660232" cy="908720"/>
          </a:xfrm>
        </p:spPr>
        <p:txBody>
          <a:bodyPr/>
          <a:lstStyle/>
          <a:p>
            <a:pPr algn="ctr"/>
            <a:r>
              <a:rPr lang="fr-FR" sz="4400" b="1" dirty="0" smtClean="0">
                <a:solidFill>
                  <a:schemeClr val="accent2">
                    <a:lumMod val="60000"/>
                    <a:lumOff val="40000"/>
                  </a:schemeClr>
                </a:solidFill>
                <a:effectLst>
                  <a:outerShdw blurRad="38100" dist="38100" dir="2700000" algn="tl">
                    <a:srgbClr val="000000">
                      <a:alpha val="43137"/>
                    </a:srgbClr>
                  </a:outerShdw>
                </a:effectLst>
              </a:rPr>
              <a:t>Son histoire</a:t>
            </a:r>
            <a:endParaRPr lang="fr-FR" sz="4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Espace réservé du texte 3"/>
          <p:cNvSpPr>
            <a:spLocks noGrp="1"/>
          </p:cNvSpPr>
          <p:nvPr>
            <p:ph type="body" sz="half" idx="2"/>
          </p:nvPr>
        </p:nvSpPr>
        <p:spPr>
          <a:xfrm>
            <a:off x="0" y="980728"/>
            <a:ext cx="5364088" cy="4968552"/>
          </a:xfrm>
        </p:spPr>
        <p:txBody>
          <a:bodyPr>
            <a:normAutofit fontScale="70000" lnSpcReduction="20000"/>
          </a:bodyPr>
          <a:lstStyle/>
          <a:p>
            <a:pPr marL="457200" indent="-457200">
              <a:buFont typeface="Wingdings" pitchFamily="2" charset="2"/>
              <a:buChar char="Ø"/>
            </a:pPr>
            <a:r>
              <a:rPr lang="fr-FR" sz="2600" dirty="0" smtClean="0"/>
              <a:t>C’est un homme politique .</a:t>
            </a:r>
          </a:p>
          <a:p>
            <a:pPr marL="457200" indent="-457200">
              <a:buFont typeface="Wingdings" pitchFamily="2" charset="2"/>
              <a:buChar char="Ø"/>
            </a:pPr>
            <a:r>
              <a:rPr lang="fr-FR" sz="2600" dirty="0" smtClean="0"/>
              <a:t>Soutient vivement le mouvement royaliste en 1814</a:t>
            </a:r>
            <a:r>
              <a:rPr lang="fr-FR" sz="2600" dirty="0" smtClean="0"/>
              <a:t>.</a:t>
            </a:r>
            <a:endParaRPr lang="fr-FR" sz="2600" dirty="0"/>
          </a:p>
          <a:p>
            <a:pPr marL="457200" indent="-457200">
              <a:buFont typeface="Wingdings" pitchFamily="2" charset="2"/>
              <a:buChar char="Ø"/>
            </a:pPr>
            <a:r>
              <a:rPr lang="fr-FR" sz="2600" dirty="0" smtClean="0"/>
              <a:t>Avocat général à la cour de Bordeaux en </a:t>
            </a:r>
            <a:r>
              <a:rPr lang="fr-FR" sz="2600" dirty="0" smtClean="0"/>
              <a:t>1815.</a:t>
            </a:r>
            <a:endParaRPr lang="fr-FR" sz="2600" dirty="0" smtClean="0"/>
          </a:p>
          <a:p>
            <a:pPr marL="457200" indent="-457200">
              <a:buFont typeface="Wingdings" pitchFamily="2" charset="2"/>
              <a:buChar char="Ø"/>
            </a:pPr>
            <a:r>
              <a:rPr lang="fr-FR" sz="2600" dirty="0" smtClean="0"/>
              <a:t>Sert dans l’armée et écrit des livres en même temps. </a:t>
            </a:r>
          </a:p>
          <a:p>
            <a:pPr marL="457200" indent="-457200">
              <a:buFont typeface="Wingdings" pitchFamily="2" charset="2"/>
              <a:buChar char="Ø"/>
            </a:pPr>
            <a:r>
              <a:rPr lang="fr-FR" sz="2600" dirty="0" smtClean="0"/>
              <a:t>Procureur général à Limoges en </a:t>
            </a:r>
            <a:r>
              <a:rPr lang="fr-FR" sz="2600" dirty="0" smtClean="0"/>
              <a:t>1819.</a:t>
            </a:r>
            <a:endParaRPr lang="fr-FR" sz="2600" dirty="0" smtClean="0"/>
          </a:p>
          <a:p>
            <a:pPr marL="457200" indent="-457200">
              <a:buFont typeface="Wingdings" pitchFamily="2" charset="2"/>
              <a:buChar char="Ø"/>
            </a:pPr>
            <a:r>
              <a:rPr lang="fr-FR" sz="2600" dirty="0" smtClean="0"/>
              <a:t>Député de la ville de Marmande en </a:t>
            </a:r>
            <a:r>
              <a:rPr lang="fr-FR" sz="2600" dirty="0" smtClean="0"/>
              <a:t>1821.</a:t>
            </a:r>
            <a:endParaRPr lang="fr-FR" sz="2600" dirty="0" smtClean="0"/>
          </a:p>
          <a:p>
            <a:pPr marL="457200" indent="-457200">
              <a:buFont typeface="Wingdings" pitchFamily="2" charset="2"/>
              <a:buChar char="Ø"/>
            </a:pPr>
            <a:r>
              <a:rPr lang="fr-FR" sz="2600" dirty="0" smtClean="0"/>
              <a:t>Conseillé d’état en </a:t>
            </a:r>
            <a:r>
              <a:rPr lang="fr-FR" sz="2600" dirty="0" smtClean="0"/>
              <a:t>1822.</a:t>
            </a:r>
            <a:endParaRPr lang="fr-FR" sz="2600" dirty="0" smtClean="0"/>
          </a:p>
          <a:p>
            <a:pPr marL="457200" indent="-457200">
              <a:buFont typeface="Wingdings" pitchFamily="2" charset="2"/>
              <a:buChar char="Ø"/>
            </a:pPr>
            <a:r>
              <a:rPr lang="fr-FR" sz="2600" dirty="0" smtClean="0"/>
              <a:t>Remplace Villèle lors des élections de 1827.</a:t>
            </a:r>
          </a:p>
          <a:p>
            <a:pPr marL="457200" indent="-457200">
              <a:buFont typeface="Wingdings" pitchFamily="2" charset="2"/>
              <a:buChar char="Ø"/>
            </a:pPr>
            <a:r>
              <a:rPr lang="fr-FR" sz="2600" dirty="0" smtClean="0"/>
              <a:t>Chef du gouvernement de 1828 à 1829.</a:t>
            </a:r>
          </a:p>
          <a:p>
            <a:pPr marL="457200" indent="-457200">
              <a:buFont typeface="Wingdings" pitchFamily="2" charset="2"/>
              <a:buChar char="Ø"/>
            </a:pPr>
            <a:r>
              <a:rPr lang="fr-FR" sz="2600" dirty="0" smtClean="0"/>
              <a:t>Laisse sa place à Polignac en </a:t>
            </a:r>
            <a:r>
              <a:rPr lang="fr-FR" sz="2600" dirty="0" smtClean="0"/>
              <a:t>1829.</a:t>
            </a:r>
            <a:endParaRPr lang="fr-FR" sz="2600" dirty="0" smtClean="0"/>
          </a:p>
          <a:p>
            <a:endParaRPr lang="fr-FR" sz="1800" dirty="0"/>
          </a:p>
        </p:txBody>
      </p:sp>
      <p:pic>
        <p:nvPicPr>
          <p:cNvPr id="6" name="Espace réservé du contenu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418215" y="1124744"/>
            <a:ext cx="3725785" cy="4267200"/>
          </a:xfrm>
        </p:spPr>
      </p:pic>
    </p:spTree>
    <p:extLst>
      <p:ext uri="{BB962C8B-B14F-4D97-AF65-F5344CB8AC3E}">
        <p14:creationId xmlns:p14="http://schemas.microsoft.com/office/powerpoint/2010/main" val="71223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377">
                                          <p:stCondLst>
                                            <p:cond delay="0"/>
                                          </p:stCondLst>
                                        </p:cTn>
                                        <p:tgtEl>
                                          <p:spTgt spid="4">
                                            <p:txEl>
                                              <p:pRg st="0" end="0"/>
                                            </p:txEl>
                                          </p:spTgt>
                                        </p:tgtEl>
                                      </p:cBhvr>
                                    </p:animEffect>
                                    <p:anim calcmode="lin" valueType="num">
                                      <p:cBhvr>
                                        <p:cTn id="23" dur="1184"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4" dur="432"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5" dur="432" tmFilter="0, 0; 0.125,0.2665; 0.25,0.4; 0.375,0.465; 0.5,0.5;  0.625,0.535; 0.75,0.6; 0.875,0.7335; 1,1">
                                          <p:stCondLst>
                                            <p:cond delay="432"/>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6" dur="216" tmFilter="0, 0; 0.125,0.2665; 0.25,0.4; 0.375,0.465; 0.5,0.5;  0.625,0.535; 0.75,0.6; 0.875,0.7335; 1,1">
                                          <p:stCondLst>
                                            <p:cond delay="861"/>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7" dur="107" tmFilter="0, 0; 0.125,0.2665; 0.25,0.4; 0.375,0.465; 0.5,0.5;  0.625,0.535; 0.75,0.6; 0.875,0.7335; 1,1">
                                          <p:stCondLst>
                                            <p:cond delay="1076"/>
                                          </p:stCondLst>
                                        </p:cTn>
                                        <p:tgtEl>
                                          <p:spTgt spid="4">
                                            <p:txEl>
                                              <p:pRg st="0" end="0"/>
                                            </p:txEl>
                                          </p:spTgt>
                                        </p:tgtEl>
                                        <p:attrNameLst>
                                          <p:attrName>ppt_y</p:attrName>
                                        </p:attrNameLst>
                                      </p:cBhvr>
                                      <p:tavLst>
                                        <p:tav tm="0" fmla="#ppt_y-sin(pi*$)/81">
                                          <p:val>
                                            <p:fltVal val="0"/>
                                          </p:val>
                                        </p:tav>
                                        <p:tav tm="100000">
                                          <p:val>
                                            <p:fltVal val="1"/>
                                          </p:val>
                                        </p:tav>
                                      </p:tavLst>
                                    </p:anim>
                                    <p:animScale>
                                      <p:cBhvr>
                                        <p:cTn id="28" dur="17">
                                          <p:stCondLst>
                                            <p:cond delay="423"/>
                                          </p:stCondLst>
                                        </p:cTn>
                                        <p:tgtEl>
                                          <p:spTgt spid="4">
                                            <p:txEl>
                                              <p:pRg st="0" end="0"/>
                                            </p:txEl>
                                          </p:spTgt>
                                        </p:tgtEl>
                                      </p:cBhvr>
                                      <p:to x="100000" y="60000"/>
                                    </p:animScale>
                                    <p:animScale>
                                      <p:cBhvr>
                                        <p:cTn id="29" dur="108" decel="50000">
                                          <p:stCondLst>
                                            <p:cond delay="439"/>
                                          </p:stCondLst>
                                        </p:cTn>
                                        <p:tgtEl>
                                          <p:spTgt spid="4">
                                            <p:txEl>
                                              <p:pRg st="0" end="0"/>
                                            </p:txEl>
                                          </p:spTgt>
                                        </p:tgtEl>
                                      </p:cBhvr>
                                      <p:to x="100000" y="100000"/>
                                    </p:animScale>
                                    <p:animScale>
                                      <p:cBhvr>
                                        <p:cTn id="30" dur="17">
                                          <p:stCondLst>
                                            <p:cond delay="853"/>
                                          </p:stCondLst>
                                        </p:cTn>
                                        <p:tgtEl>
                                          <p:spTgt spid="4">
                                            <p:txEl>
                                              <p:pRg st="0" end="0"/>
                                            </p:txEl>
                                          </p:spTgt>
                                        </p:tgtEl>
                                      </p:cBhvr>
                                      <p:to x="100000" y="80000"/>
                                    </p:animScale>
                                    <p:animScale>
                                      <p:cBhvr>
                                        <p:cTn id="31" dur="108" decel="50000">
                                          <p:stCondLst>
                                            <p:cond delay="870"/>
                                          </p:stCondLst>
                                        </p:cTn>
                                        <p:tgtEl>
                                          <p:spTgt spid="4">
                                            <p:txEl>
                                              <p:pRg st="0" end="0"/>
                                            </p:txEl>
                                          </p:spTgt>
                                        </p:tgtEl>
                                      </p:cBhvr>
                                      <p:to x="100000" y="100000"/>
                                    </p:animScale>
                                    <p:animScale>
                                      <p:cBhvr>
                                        <p:cTn id="32" dur="17">
                                          <p:stCondLst>
                                            <p:cond delay="1067"/>
                                          </p:stCondLst>
                                        </p:cTn>
                                        <p:tgtEl>
                                          <p:spTgt spid="4">
                                            <p:txEl>
                                              <p:pRg st="0" end="0"/>
                                            </p:txEl>
                                          </p:spTgt>
                                        </p:tgtEl>
                                      </p:cBhvr>
                                      <p:to x="100000" y="90000"/>
                                    </p:animScale>
                                    <p:animScale>
                                      <p:cBhvr>
                                        <p:cTn id="33" dur="108" decel="50000">
                                          <p:stCondLst>
                                            <p:cond delay="1084"/>
                                          </p:stCondLst>
                                        </p:cTn>
                                        <p:tgtEl>
                                          <p:spTgt spid="4">
                                            <p:txEl>
                                              <p:pRg st="0" end="0"/>
                                            </p:txEl>
                                          </p:spTgt>
                                        </p:tgtEl>
                                      </p:cBhvr>
                                      <p:to x="100000" y="100000"/>
                                    </p:animScale>
                                    <p:animScale>
                                      <p:cBhvr>
                                        <p:cTn id="34" dur="17">
                                          <p:stCondLst>
                                            <p:cond delay="1175"/>
                                          </p:stCondLst>
                                        </p:cTn>
                                        <p:tgtEl>
                                          <p:spTgt spid="4">
                                            <p:txEl>
                                              <p:pRg st="0" end="0"/>
                                            </p:txEl>
                                          </p:spTgt>
                                        </p:tgtEl>
                                      </p:cBhvr>
                                      <p:to x="100000" y="95000"/>
                                    </p:animScale>
                                    <p:animScale>
                                      <p:cBhvr>
                                        <p:cTn id="35" dur="108" decel="50000">
                                          <p:stCondLst>
                                            <p:cond delay="1192"/>
                                          </p:stCondLst>
                                        </p:cTn>
                                        <p:tgtEl>
                                          <p:spTgt spid="4">
                                            <p:txEl>
                                              <p:pRg st="0" end="0"/>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down)">
                                      <p:cBhvr>
                                        <p:cTn id="40" dur="377">
                                          <p:stCondLst>
                                            <p:cond delay="0"/>
                                          </p:stCondLst>
                                        </p:cTn>
                                        <p:tgtEl>
                                          <p:spTgt spid="4">
                                            <p:txEl>
                                              <p:pRg st="1" end="1"/>
                                            </p:txEl>
                                          </p:spTgt>
                                        </p:tgtEl>
                                      </p:cBhvr>
                                    </p:animEffect>
                                    <p:anim calcmode="lin" valueType="num">
                                      <p:cBhvr>
                                        <p:cTn id="41" dur="1184"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2" dur="432"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3" dur="432" tmFilter="0, 0; 0.125,0.2665; 0.25,0.4; 0.375,0.465; 0.5,0.5;  0.625,0.535; 0.75,0.6; 0.875,0.7335; 1,1">
                                          <p:stCondLst>
                                            <p:cond delay="432"/>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4" dur="216" tmFilter="0, 0; 0.125,0.2665; 0.25,0.4; 0.375,0.465; 0.5,0.5;  0.625,0.535; 0.75,0.6; 0.875,0.7335; 1,1">
                                          <p:stCondLst>
                                            <p:cond delay="861"/>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5" dur="107" tmFilter="0, 0; 0.125,0.2665; 0.25,0.4; 0.375,0.465; 0.5,0.5;  0.625,0.535; 0.75,0.6; 0.875,0.7335; 1,1">
                                          <p:stCondLst>
                                            <p:cond delay="1076"/>
                                          </p:stCondLst>
                                        </p:cTn>
                                        <p:tgtEl>
                                          <p:spTgt spid="4">
                                            <p:txEl>
                                              <p:pRg st="1" end="1"/>
                                            </p:txEl>
                                          </p:spTgt>
                                        </p:tgtEl>
                                        <p:attrNameLst>
                                          <p:attrName>ppt_y</p:attrName>
                                        </p:attrNameLst>
                                      </p:cBhvr>
                                      <p:tavLst>
                                        <p:tav tm="0" fmla="#ppt_y-sin(pi*$)/81">
                                          <p:val>
                                            <p:fltVal val="0"/>
                                          </p:val>
                                        </p:tav>
                                        <p:tav tm="100000">
                                          <p:val>
                                            <p:fltVal val="1"/>
                                          </p:val>
                                        </p:tav>
                                      </p:tavLst>
                                    </p:anim>
                                    <p:animScale>
                                      <p:cBhvr>
                                        <p:cTn id="46" dur="17">
                                          <p:stCondLst>
                                            <p:cond delay="423"/>
                                          </p:stCondLst>
                                        </p:cTn>
                                        <p:tgtEl>
                                          <p:spTgt spid="4">
                                            <p:txEl>
                                              <p:pRg st="1" end="1"/>
                                            </p:txEl>
                                          </p:spTgt>
                                        </p:tgtEl>
                                      </p:cBhvr>
                                      <p:to x="100000" y="60000"/>
                                    </p:animScale>
                                    <p:animScale>
                                      <p:cBhvr>
                                        <p:cTn id="47" dur="108" decel="50000">
                                          <p:stCondLst>
                                            <p:cond delay="439"/>
                                          </p:stCondLst>
                                        </p:cTn>
                                        <p:tgtEl>
                                          <p:spTgt spid="4">
                                            <p:txEl>
                                              <p:pRg st="1" end="1"/>
                                            </p:txEl>
                                          </p:spTgt>
                                        </p:tgtEl>
                                      </p:cBhvr>
                                      <p:to x="100000" y="100000"/>
                                    </p:animScale>
                                    <p:animScale>
                                      <p:cBhvr>
                                        <p:cTn id="48" dur="17">
                                          <p:stCondLst>
                                            <p:cond delay="853"/>
                                          </p:stCondLst>
                                        </p:cTn>
                                        <p:tgtEl>
                                          <p:spTgt spid="4">
                                            <p:txEl>
                                              <p:pRg st="1" end="1"/>
                                            </p:txEl>
                                          </p:spTgt>
                                        </p:tgtEl>
                                      </p:cBhvr>
                                      <p:to x="100000" y="80000"/>
                                    </p:animScale>
                                    <p:animScale>
                                      <p:cBhvr>
                                        <p:cTn id="49" dur="108" decel="50000">
                                          <p:stCondLst>
                                            <p:cond delay="870"/>
                                          </p:stCondLst>
                                        </p:cTn>
                                        <p:tgtEl>
                                          <p:spTgt spid="4">
                                            <p:txEl>
                                              <p:pRg st="1" end="1"/>
                                            </p:txEl>
                                          </p:spTgt>
                                        </p:tgtEl>
                                      </p:cBhvr>
                                      <p:to x="100000" y="100000"/>
                                    </p:animScale>
                                    <p:animScale>
                                      <p:cBhvr>
                                        <p:cTn id="50" dur="17">
                                          <p:stCondLst>
                                            <p:cond delay="1067"/>
                                          </p:stCondLst>
                                        </p:cTn>
                                        <p:tgtEl>
                                          <p:spTgt spid="4">
                                            <p:txEl>
                                              <p:pRg st="1" end="1"/>
                                            </p:txEl>
                                          </p:spTgt>
                                        </p:tgtEl>
                                      </p:cBhvr>
                                      <p:to x="100000" y="90000"/>
                                    </p:animScale>
                                    <p:animScale>
                                      <p:cBhvr>
                                        <p:cTn id="51" dur="108" decel="50000">
                                          <p:stCondLst>
                                            <p:cond delay="1084"/>
                                          </p:stCondLst>
                                        </p:cTn>
                                        <p:tgtEl>
                                          <p:spTgt spid="4">
                                            <p:txEl>
                                              <p:pRg st="1" end="1"/>
                                            </p:txEl>
                                          </p:spTgt>
                                        </p:tgtEl>
                                      </p:cBhvr>
                                      <p:to x="100000" y="100000"/>
                                    </p:animScale>
                                    <p:animScale>
                                      <p:cBhvr>
                                        <p:cTn id="52" dur="17">
                                          <p:stCondLst>
                                            <p:cond delay="1175"/>
                                          </p:stCondLst>
                                        </p:cTn>
                                        <p:tgtEl>
                                          <p:spTgt spid="4">
                                            <p:txEl>
                                              <p:pRg st="1" end="1"/>
                                            </p:txEl>
                                          </p:spTgt>
                                        </p:tgtEl>
                                      </p:cBhvr>
                                      <p:to x="100000" y="95000"/>
                                    </p:animScale>
                                    <p:animScale>
                                      <p:cBhvr>
                                        <p:cTn id="53" dur="108" decel="50000">
                                          <p:stCondLst>
                                            <p:cond delay="1192"/>
                                          </p:stCondLst>
                                        </p:cTn>
                                        <p:tgtEl>
                                          <p:spTgt spid="4">
                                            <p:txEl>
                                              <p:pRg st="1" end="1"/>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wipe(down)">
                                      <p:cBhvr>
                                        <p:cTn id="58" dur="377">
                                          <p:stCondLst>
                                            <p:cond delay="0"/>
                                          </p:stCondLst>
                                        </p:cTn>
                                        <p:tgtEl>
                                          <p:spTgt spid="4">
                                            <p:txEl>
                                              <p:pRg st="2" end="2"/>
                                            </p:txEl>
                                          </p:spTgt>
                                        </p:tgtEl>
                                      </p:cBhvr>
                                    </p:animEffect>
                                    <p:anim calcmode="lin" valueType="num">
                                      <p:cBhvr>
                                        <p:cTn id="59" dur="1184"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0" dur="432"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1" dur="432" tmFilter="0, 0; 0.125,0.2665; 0.25,0.4; 0.375,0.465; 0.5,0.5;  0.625,0.535; 0.75,0.6; 0.875,0.7335; 1,1">
                                          <p:stCondLst>
                                            <p:cond delay="432"/>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2" dur="216" tmFilter="0, 0; 0.125,0.2665; 0.25,0.4; 0.375,0.465; 0.5,0.5;  0.625,0.535; 0.75,0.6; 0.875,0.7335; 1,1">
                                          <p:stCondLst>
                                            <p:cond delay="861"/>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3" dur="107" tmFilter="0, 0; 0.125,0.2665; 0.25,0.4; 0.375,0.465; 0.5,0.5;  0.625,0.535; 0.75,0.6; 0.875,0.7335; 1,1">
                                          <p:stCondLst>
                                            <p:cond delay="1076"/>
                                          </p:stCondLst>
                                        </p:cTn>
                                        <p:tgtEl>
                                          <p:spTgt spid="4">
                                            <p:txEl>
                                              <p:pRg st="2" end="2"/>
                                            </p:txEl>
                                          </p:spTgt>
                                        </p:tgtEl>
                                        <p:attrNameLst>
                                          <p:attrName>ppt_y</p:attrName>
                                        </p:attrNameLst>
                                      </p:cBhvr>
                                      <p:tavLst>
                                        <p:tav tm="0" fmla="#ppt_y-sin(pi*$)/81">
                                          <p:val>
                                            <p:fltVal val="0"/>
                                          </p:val>
                                        </p:tav>
                                        <p:tav tm="100000">
                                          <p:val>
                                            <p:fltVal val="1"/>
                                          </p:val>
                                        </p:tav>
                                      </p:tavLst>
                                    </p:anim>
                                    <p:animScale>
                                      <p:cBhvr>
                                        <p:cTn id="64" dur="17">
                                          <p:stCondLst>
                                            <p:cond delay="423"/>
                                          </p:stCondLst>
                                        </p:cTn>
                                        <p:tgtEl>
                                          <p:spTgt spid="4">
                                            <p:txEl>
                                              <p:pRg st="2" end="2"/>
                                            </p:txEl>
                                          </p:spTgt>
                                        </p:tgtEl>
                                      </p:cBhvr>
                                      <p:to x="100000" y="60000"/>
                                    </p:animScale>
                                    <p:animScale>
                                      <p:cBhvr>
                                        <p:cTn id="65" dur="108" decel="50000">
                                          <p:stCondLst>
                                            <p:cond delay="439"/>
                                          </p:stCondLst>
                                        </p:cTn>
                                        <p:tgtEl>
                                          <p:spTgt spid="4">
                                            <p:txEl>
                                              <p:pRg st="2" end="2"/>
                                            </p:txEl>
                                          </p:spTgt>
                                        </p:tgtEl>
                                      </p:cBhvr>
                                      <p:to x="100000" y="100000"/>
                                    </p:animScale>
                                    <p:animScale>
                                      <p:cBhvr>
                                        <p:cTn id="66" dur="17">
                                          <p:stCondLst>
                                            <p:cond delay="853"/>
                                          </p:stCondLst>
                                        </p:cTn>
                                        <p:tgtEl>
                                          <p:spTgt spid="4">
                                            <p:txEl>
                                              <p:pRg st="2" end="2"/>
                                            </p:txEl>
                                          </p:spTgt>
                                        </p:tgtEl>
                                      </p:cBhvr>
                                      <p:to x="100000" y="80000"/>
                                    </p:animScale>
                                    <p:animScale>
                                      <p:cBhvr>
                                        <p:cTn id="67" dur="108" decel="50000">
                                          <p:stCondLst>
                                            <p:cond delay="870"/>
                                          </p:stCondLst>
                                        </p:cTn>
                                        <p:tgtEl>
                                          <p:spTgt spid="4">
                                            <p:txEl>
                                              <p:pRg st="2" end="2"/>
                                            </p:txEl>
                                          </p:spTgt>
                                        </p:tgtEl>
                                      </p:cBhvr>
                                      <p:to x="100000" y="100000"/>
                                    </p:animScale>
                                    <p:animScale>
                                      <p:cBhvr>
                                        <p:cTn id="68" dur="17">
                                          <p:stCondLst>
                                            <p:cond delay="1067"/>
                                          </p:stCondLst>
                                        </p:cTn>
                                        <p:tgtEl>
                                          <p:spTgt spid="4">
                                            <p:txEl>
                                              <p:pRg st="2" end="2"/>
                                            </p:txEl>
                                          </p:spTgt>
                                        </p:tgtEl>
                                      </p:cBhvr>
                                      <p:to x="100000" y="90000"/>
                                    </p:animScale>
                                    <p:animScale>
                                      <p:cBhvr>
                                        <p:cTn id="69" dur="108" decel="50000">
                                          <p:stCondLst>
                                            <p:cond delay="1084"/>
                                          </p:stCondLst>
                                        </p:cTn>
                                        <p:tgtEl>
                                          <p:spTgt spid="4">
                                            <p:txEl>
                                              <p:pRg st="2" end="2"/>
                                            </p:txEl>
                                          </p:spTgt>
                                        </p:tgtEl>
                                      </p:cBhvr>
                                      <p:to x="100000" y="100000"/>
                                    </p:animScale>
                                    <p:animScale>
                                      <p:cBhvr>
                                        <p:cTn id="70" dur="17">
                                          <p:stCondLst>
                                            <p:cond delay="1175"/>
                                          </p:stCondLst>
                                        </p:cTn>
                                        <p:tgtEl>
                                          <p:spTgt spid="4">
                                            <p:txEl>
                                              <p:pRg st="2" end="2"/>
                                            </p:txEl>
                                          </p:spTgt>
                                        </p:tgtEl>
                                      </p:cBhvr>
                                      <p:to x="100000" y="95000"/>
                                    </p:animScale>
                                    <p:animScale>
                                      <p:cBhvr>
                                        <p:cTn id="71" dur="108" decel="50000">
                                          <p:stCondLst>
                                            <p:cond delay="1192"/>
                                          </p:stCondLst>
                                        </p:cTn>
                                        <p:tgtEl>
                                          <p:spTgt spid="4">
                                            <p:txEl>
                                              <p:pRg st="2" end="2"/>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4">
                                            <p:txEl>
                                              <p:pRg st="3" end="3"/>
                                            </p:txEl>
                                          </p:spTgt>
                                        </p:tgtEl>
                                        <p:attrNameLst>
                                          <p:attrName>style.visibility</p:attrName>
                                        </p:attrNameLst>
                                      </p:cBhvr>
                                      <p:to>
                                        <p:strVal val="visible"/>
                                      </p:to>
                                    </p:set>
                                    <p:animEffect transition="in" filter="wipe(down)">
                                      <p:cBhvr>
                                        <p:cTn id="76" dur="377">
                                          <p:stCondLst>
                                            <p:cond delay="0"/>
                                          </p:stCondLst>
                                        </p:cTn>
                                        <p:tgtEl>
                                          <p:spTgt spid="4">
                                            <p:txEl>
                                              <p:pRg st="3" end="3"/>
                                            </p:txEl>
                                          </p:spTgt>
                                        </p:tgtEl>
                                      </p:cBhvr>
                                    </p:animEffect>
                                    <p:anim calcmode="lin" valueType="num">
                                      <p:cBhvr>
                                        <p:cTn id="77" dur="1184"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8" dur="432"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9" dur="432" tmFilter="0, 0; 0.125,0.2665; 0.25,0.4; 0.375,0.465; 0.5,0.5;  0.625,0.535; 0.75,0.6; 0.875,0.7335; 1,1">
                                          <p:stCondLst>
                                            <p:cond delay="432"/>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80" dur="216" tmFilter="0, 0; 0.125,0.2665; 0.25,0.4; 0.375,0.465; 0.5,0.5;  0.625,0.535; 0.75,0.6; 0.875,0.7335; 1,1">
                                          <p:stCondLst>
                                            <p:cond delay="861"/>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1" dur="107" tmFilter="0, 0; 0.125,0.2665; 0.25,0.4; 0.375,0.465; 0.5,0.5;  0.625,0.535; 0.75,0.6; 0.875,0.7335; 1,1">
                                          <p:stCondLst>
                                            <p:cond delay="1076"/>
                                          </p:stCondLst>
                                        </p:cTn>
                                        <p:tgtEl>
                                          <p:spTgt spid="4">
                                            <p:txEl>
                                              <p:pRg st="3" end="3"/>
                                            </p:txEl>
                                          </p:spTgt>
                                        </p:tgtEl>
                                        <p:attrNameLst>
                                          <p:attrName>ppt_y</p:attrName>
                                        </p:attrNameLst>
                                      </p:cBhvr>
                                      <p:tavLst>
                                        <p:tav tm="0" fmla="#ppt_y-sin(pi*$)/81">
                                          <p:val>
                                            <p:fltVal val="0"/>
                                          </p:val>
                                        </p:tav>
                                        <p:tav tm="100000">
                                          <p:val>
                                            <p:fltVal val="1"/>
                                          </p:val>
                                        </p:tav>
                                      </p:tavLst>
                                    </p:anim>
                                    <p:animScale>
                                      <p:cBhvr>
                                        <p:cTn id="82" dur="17">
                                          <p:stCondLst>
                                            <p:cond delay="423"/>
                                          </p:stCondLst>
                                        </p:cTn>
                                        <p:tgtEl>
                                          <p:spTgt spid="4">
                                            <p:txEl>
                                              <p:pRg st="3" end="3"/>
                                            </p:txEl>
                                          </p:spTgt>
                                        </p:tgtEl>
                                      </p:cBhvr>
                                      <p:to x="100000" y="60000"/>
                                    </p:animScale>
                                    <p:animScale>
                                      <p:cBhvr>
                                        <p:cTn id="83" dur="108" decel="50000">
                                          <p:stCondLst>
                                            <p:cond delay="439"/>
                                          </p:stCondLst>
                                        </p:cTn>
                                        <p:tgtEl>
                                          <p:spTgt spid="4">
                                            <p:txEl>
                                              <p:pRg st="3" end="3"/>
                                            </p:txEl>
                                          </p:spTgt>
                                        </p:tgtEl>
                                      </p:cBhvr>
                                      <p:to x="100000" y="100000"/>
                                    </p:animScale>
                                    <p:animScale>
                                      <p:cBhvr>
                                        <p:cTn id="84" dur="17">
                                          <p:stCondLst>
                                            <p:cond delay="853"/>
                                          </p:stCondLst>
                                        </p:cTn>
                                        <p:tgtEl>
                                          <p:spTgt spid="4">
                                            <p:txEl>
                                              <p:pRg st="3" end="3"/>
                                            </p:txEl>
                                          </p:spTgt>
                                        </p:tgtEl>
                                      </p:cBhvr>
                                      <p:to x="100000" y="80000"/>
                                    </p:animScale>
                                    <p:animScale>
                                      <p:cBhvr>
                                        <p:cTn id="85" dur="108" decel="50000">
                                          <p:stCondLst>
                                            <p:cond delay="870"/>
                                          </p:stCondLst>
                                        </p:cTn>
                                        <p:tgtEl>
                                          <p:spTgt spid="4">
                                            <p:txEl>
                                              <p:pRg st="3" end="3"/>
                                            </p:txEl>
                                          </p:spTgt>
                                        </p:tgtEl>
                                      </p:cBhvr>
                                      <p:to x="100000" y="100000"/>
                                    </p:animScale>
                                    <p:animScale>
                                      <p:cBhvr>
                                        <p:cTn id="86" dur="17">
                                          <p:stCondLst>
                                            <p:cond delay="1067"/>
                                          </p:stCondLst>
                                        </p:cTn>
                                        <p:tgtEl>
                                          <p:spTgt spid="4">
                                            <p:txEl>
                                              <p:pRg st="3" end="3"/>
                                            </p:txEl>
                                          </p:spTgt>
                                        </p:tgtEl>
                                      </p:cBhvr>
                                      <p:to x="100000" y="90000"/>
                                    </p:animScale>
                                    <p:animScale>
                                      <p:cBhvr>
                                        <p:cTn id="87" dur="108" decel="50000">
                                          <p:stCondLst>
                                            <p:cond delay="1084"/>
                                          </p:stCondLst>
                                        </p:cTn>
                                        <p:tgtEl>
                                          <p:spTgt spid="4">
                                            <p:txEl>
                                              <p:pRg st="3" end="3"/>
                                            </p:txEl>
                                          </p:spTgt>
                                        </p:tgtEl>
                                      </p:cBhvr>
                                      <p:to x="100000" y="100000"/>
                                    </p:animScale>
                                    <p:animScale>
                                      <p:cBhvr>
                                        <p:cTn id="88" dur="17">
                                          <p:stCondLst>
                                            <p:cond delay="1175"/>
                                          </p:stCondLst>
                                        </p:cTn>
                                        <p:tgtEl>
                                          <p:spTgt spid="4">
                                            <p:txEl>
                                              <p:pRg st="3" end="3"/>
                                            </p:txEl>
                                          </p:spTgt>
                                        </p:tgtEl>
                                      </p:cBhvr>
                                      <p:to x="100000" y="95000"/>
                                    </p:animScale>
                                    <p:animScale>
                                      <p:cBhvr>
                                        <p:cTn id="89" dur="108" decel="50000">
                                          <p:stCondLst>
                                            <p:cond delay="1192"/>
                                          </p:stCondLst>
                                        </p:cTn>
                                        <p:tgtEl>
                                          <p:spTgt spid="4">
                                            <p:txEl>
                                              <p:pRg st="3" end="3"/>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4">
                                            <p:txEl>
                                              <p:pRg st="4" end="4"/>
                                            </p:txEl>
                                          </p:spTgt>
                                        </p:tgtEl>
                                        <p:attrNameLst>
                                          <p:attrName>style.visibility</p:attrName>
                                        </p:attrNameLst>
                                      </p:cBhvr>
                                      <p:to>
                                        <p:strVal val="visible"/>
                                      </p:to>
                                    </p:set>
                                    <p:animEffect transition="in" filter="wipe(down)">
                                      <p:cBhvr>
                                        <p:cTn id="94" dur="377">
                                          <p:stCondLst>
                                            <p:cond delay="0"/>
                                          </p:stCondLst>
                                        </p:cTn>
                                        <p:tgtEl>
                                          <p:spTgt spid="4">
                                            <p:txEl>
                                              <p:pRg st="4" end="4"/>
                                            </p:txEl>
                                          </p:spTgt>
                                        </p:tgtEl>
                                      </p:cBhvr>
                                    </p:animEffect>
                                    <p:anim calcmode="lin" valueType="num">
                                      <p:cBhvr>
                                        <p:cTn id="95" dur="1184"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6" dur="432"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97" dur="432" tmFilter="0, 0; 0.125,0.2665; 0.25,0.4; 0.375,0.465; 0.5,0.5;  0.625,0.535; 0.75,0.6; 0.875,0.7335; 1,1">
                                          <p:stCondLst>
                                            <p:cond delay="432"/>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8" dur="216" tmFilter="0, 0; 0.125,0.2665; 0.25,0.4; 0.375,0.465; 0.5,0.5;  0.625,0.535; 0.75,0.6; 0.875,0.7335; 1,1">
                                          <p:stCondLst>
                                            <p:cond delay="861"/>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9" dur="107" tmFilter="0, 0; 0.125,0.2665; 0.25,0.4; 0.375,0.465; 0.5,0.5;  0.625,0.535; 0.75,0.6; 0.875,0.7335; 1,1">
                                          <p:stCondLst>
                                            <p:cond delay="1076"/>
                                          </p:stCondLst>
                                        </p:cTn>
                                        <p:tgtEl>
                                          <p:spTgt spid="4">
                                            <p:txEl>
                                              <p:pRg st="4" end="4"/>
                                            </p:txEl>
                                          </p:spTgt>
                                        </p:tgtEl>
                                        <p:attrNameLst>
                                          <p:attrName>ppt_y</p:attrName>
                                        </p:attrNameLst>
                                      </p:cBhvr>
                                      <p:tavLst>
                                        <p:tav tm="0" fmla="#ppt_y-sin(pi*$)/81">
                                          <p:val>
                                            <p:fltVal val="0"/>
                                          </p:val>
                                        </p:tav>
                                        <p:tav tm="100000">
                                          <p:val>
                                            <p:fltVal val="1"/>
                                          </p:val>
                                        </p:tav>
                                      </p:tavLst>
                                    </p:anim>
                                    <p:animScale>
                                      <p:cBhvr>
                                        <p:cTn id="100" dur="17">
                                          <p:stCondLst>
                                            <p:cond delay="423"/>
                                          </p:stCondLst>
                                        </p:cTn>
                                        <p:tgtEl>
                                          <p:spTgt spid="4">
                                            <p:txEl>
                                              <p:pRg st="4" end="4"/>
                                            </p:txEl>
                                          </p:spTgt>
                                        </p:tgtEl>
                                      </p:cBhvr>
                                      <p:to x="100000" y="60000"/>
                                    </p:animScale>
                                    <p:animScale>
                                      <p:cBhvr>
                                        <p:cTn id="101" dur="108" decel="50000">
                                          <p:stCondLst>
                                            <p:cond delay="439"/>
                                          </p:stCondLst>
                                        </p:cTn>
                                        <p:tgtEl>
                                          <p:spTgt spid="4">
                                            <p:txEl>
                                              <p:pRg st="4" end="4"/>
                                            </p:txEl>
                                          </p:spTgt>
                                        </p:tgtEl>
                                      </p:cBhvr>
                                      <p:to x="100000" y="100000"/>
                                    </p:animScale>
                                    <p:animScale>
                                      <p:cBhvr>
                                        <p:cTn id="102" dur="17">
                                          <p:stCondLst>
                                            <p:cond delay="853"/>
                                          </p:stCondLst>
                                        </p:cTn>
                                        <p:tgtEl>
                                          <p:spTgt spid="4">
                                            <p:txEl>
                                              <p:pRg st="4" end="4"/>
                                            </p:txEl>
                                          </p:spTgt>
                                        </p:tgtEl>
                                      </p:cBhvr>
                                      <p:to x="100000" y="80000"/>
                                    </p:animScale>
                                    <p:animScale>
                                      <p:cBhvr>
                                        <p:cTn id="103" dur="108" decel="50000">
                                          <p:stCondLst>
                                            <p:cond delay="870"/>
                                          </p:stCondLst>
                                        </p:cTn>
                                        <p:tgtEl>
                                          <p:spTgt spid="4">
                                            <p:txEl>
                                              <p:pRg st="4" end="4"/>
                                            </p:txEl>
                                          </p:spTgt>
                                        </p:tgtEl>
                                      </p:cBhvr>
                                      <p:to x="100000" y="100000"/>
                                    </p:animScale>
                                    <p:animScale>
                                      <p:cBhvr>
                                        <p:cTn id="104" dur="17">
                                          <p:stCondLst>
                                            <p:cond delay="1067"/>
                                          </p:stCondLst>
                                        </p:cTn>
                                        <p:tgtEl>
                                          <p:spTgt spid="4">
                                            <p:txEl>
                                              <p:pRg st="4" end="4"/>
                                            </p:txEl>
                                          </p:spTgt>
                                        </p:tgtEl>
                                      </p:cBhvr>
                                      <p:to x="100000" y="90000"/>
                                    </p:animScale>
                                    <p:animScale>
                                      <p:cBhvr>
                                        <p:cTn id="105" dur="108" decel="50000">
                                          <p:stCondLst>
                                            <p:cond delay="1084"/>
                                          </p:stCondLst>
                                        </p:cTn>
                                        <p:tgtEl>
                                          <p:spTgt spid="4">
                                            <p:txEl>
                                              <p:pRg st="4" end="4"/>
                                            </p:txEl>
                                          </p:spTgt>
                                        </p:tgtEl>
                                      </p:cBhvr>
                                      <p:to x="100000" y="100000"/>
                                    </p:animScale>
                                    <p:animScale>
                                      <p:cBhvr>
                                        <p:cTn id="106" dur="17">
                                          <p:stCondLst>
                                            <p:cond delay="1175"/>
                                          </p:stCondLst>
                                        </p:cTn>
                                        <p:tgtEl>
                                          <p:spTgt spid="4">
                                            <p:txEl>
                                              <p:pRg st="4" end="4"/>
                                            </p:txEl>
                                          </p:spTgt>
                                        </p:tgtEl>
                                      </p:cBhvr>
                                      <p:to x="100000" y="95000"/>
                                    </p:animScale>
                                    <p:animScale>
                                      <p:cBhvr>
                                        <p:cTn id="107" dur="108" decel="50000">
                                          <p:stCondLst>
                                            <p:cond delay="1192"/>
                                          </p:stCondLst>
                                        </p:cTn>
                                        <p:tgtEl>
                                          <p:spTgt spid="4">
                                            <p:txEl>
                                              <p:pRg st="4" end="4"/>
                                            </p:txEl>
                                          </p:spTgt>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
                                            <p:txEl>
                                              <p:pRg st="5" end="5"/>
                                            </p:txEl>
                                          </p:spTgt>
                                        </p:tgtEl>
                                        <p:attrNameLst>
                                          <p:attrName>style.visibility</p:attrName>
                                        </p:attrNameLst>
                                      </p:cBhvr>
                                      <p:to>
                                        <p:strVal val="visible"/>
                                      </p:to>
                                    </p:set>
                                    <p:animEffect transition="in" filter="wipe(down)">
                                      <p:cBhvr>
                                        <p:cTn id="112" dur="377">
                                          <p:stCondLst>
                                            <p:cond delay="0"/>
                                          </p:stCondLst>
                                        </p:cTn>
                                        <p:tgtEl>
                                          <p:spTgt spid="4">
                                            <p:txEl>
                                              <p:pRg st="5" end="5"/>
                                            </p:txEl>
                                          </p:spTgt>
                                        </p:tgtEl>
                                      </p:cBhvr>
                                    </p:animEffect>
                                    <p:anim calcmode="lin" valueType="num">
                                      <p:cBhvr>
                                        <p:cTn id="113" dur="1184"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14" dur="432"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15" dur="432" tmFilter="0, 0; 0.125,0.2665; 0.25,0.4; 0.375,0.465; 0.5,0.5;  0.625,0.535; 0.75,0.6; 0.875,0.7335; 1,1">
                                          <p:stCondLst>
                                            <p:cond delay="432"/>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6" dur="216" tmFilter="0, 0; 0.125,0.2665; 0.25,0.4; 0.375,0.465; 0.5,0.5;  0.625,0.535; 0.75,0.6; 0.875,0.7335; 1,1">
                                          <p:stCondLst>
                                            <p:cond delay="861"/>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17" dur="107" tmFilter="0, 0; 0.125,0.2665; 0.25,0.4; 0.375,0.465; 0.5,0.5;  0.625,0.535; 0.75,0.6; 0.875,0.7335; 1,1">
                                          <p:stCondLst>
                                            <p:cond delay="1076"/>
                                          </p:stCondLst>
                                        </p:cTn>
                                        <p:tgtEl>
                                          <p:spTgt spid="4">
                                            <p:txEl>
                                              <p:pRg st="5" end="5"/>
                                            </p:txEl>
                                          </p:spTgt>
                                        </p:tgtEl>
                                        <p:attrNameLst>
                                          <p:attrName>ppt_y</p:attrName>
                                        </p:attrNameLst>
                                      </p:cBhvr>
                                      <p:tavLst>
                                        <p:tav tm="0" fmla="#ppt_y-sin(pi*$)/81">
                                          <p:val>
                                            <p:fltVal val="0"/>
                                          </p:val>
                                        </p:tav>
                                        <p:tav tm="100000">
                                          <p:val>
                                            <p:fltVal val="1"/>
                                          </p:val>
                                        </p:tav>
                                      </p:tavLst>
                                    </p:anim>
                                    <p:animScale>
                                      <p:cBhvr>
                                        <p:cTn id="118" dur="17">
                                          <p:stCondLst>
                                            <p:cond delay="423"/>
                                          </p:stCondLst>
                                        </p:cTn>
                                        <p:tgtEl>
                                          <p:spTgt spid="4">
                                            <p:txEl>
                                              <p:pRg st="5" end="5"/>
                                            </p:txEl>
                                          </p:spTgt>
                                        </p:tgtEl>
                                      </p:cBhvr>
                                      <p:to x="100000" y="60000"/>
                                    </p:animScale>
                                    <p:animScale>
                                      <p:cBhvr>
                                        <p:cTn id="119" dur="108" decel="50000">
                                          <p:stCondLst>
                                            <p:cond delay="439"/>
                                          </p:stCondLst>
                                        </p:cTn>
                                        <p:tgtEl>
                                          <p:spTgt spid="4">
                                            <p:txEl>
                                              <p:pRg st="5" end="5"/>
                                            </p:txEl>
                                          </p:spTgt>
                                        </p:tgtEl>
                                      </p:cBhvr>
                                      <p:to x="100000" y="100000"/>
                                    </p:animScale>
                                    <p:animScale>
                                      <p:cBhvr>
                                        <p:cTn id="120" dur="17">
                                          <p:stCondLst>
                                            <p:cond delay="853"/>
                                          </p:stCondLst>
                                        </p:cTn>
                                        <p:tgtEl>
                                          <p:spTgt spid="4">
                                            <p:txEl>
                                              <p:pRg st="5" end="5"/>
                                            </p:txEl>
                                          </p:spTgt>
                                        </p:tgtEl>
                                      </p:cBhvr>
                                      <p:to x="100000" y="80000"/>
                                    </p:animScale>
                                    <p:animScale>
                                      <p:cBhvr>
                                        <p:cTn id="121" dur="108" decel="50000">
                                          <p:stCondLst>
                                            <p:cond delay="870"/>
                                          </p:stCondLst>
                                        </p:cTn>
                                        <p:tgtEl>
                                          <p:spTgt spid="4">
                                            <p:txEl>
                                              <p:pRg st="5" end="5"/>
                                            </p:txEl>
                                          </p:spTgt>
                                        </p:tgtEl>
                                      </p:cBhvr>
                                      <p:to x="100000" y="100000"/>
                                    </p:animScale>
                                    <p:animScale>
                                      <p:cBhvr>
                                        <p:cTn id="122" dur="17">
                                          <p:stCondLst>
                                            <p:cond delay="1067"/>
                                          </p:stCondLst>
                                        </p:cTn>
                                        <p:tgtEl>
                                          <p:spTgt spid="4">
                                            <p:txEl>
                                              <p:pRg st="5" end="5"/>
                                            </p:txEl>
                                          </p:spTgt>
                                        </p:tgtEl>
                                      </p:cBhvr>
                                      <p:to x="100000" y="90000"/>
                                    </p:animScale>
                                    <p:animScale>
                                      <p:cBhvr>
                                        <p:cTn id="123" dur="108" decel="50000">
                                          <p:stCondLst>
                                            <p:cond delay="1084"/>
                                          </p:stCondLst>
                                        </p:cTn>
                                        <p:tgtEl>
                                          <p:spTgt spid="4">
                                            <p:txEl>
                                              <p:pRg st="5" end="5"/>
                                            </p:txEl>
                                          </p:spTgt>
                                        </p:tgtEl>
                                      </p:cBhvr>
                                      <p:to x="100000" y="100000"/>
                                    </p:animScale>
                                    <p:animScale>
                                      <p:cBhvr>
                                        <p:cTn id="124" dur="17">
                                          <p:stCondLst>
                                            <p:cond delay="1175"/>
                                          </p:stCondLst>
                                        </p:cTn>
                                        <p:tgtEl>
                                          <p:spTgt spid="4">
                                            <p:txEl>
                                              <p:pRg st="5" end="5"/>
                                            </p:txEl>
                                          </p:spTgt>
                                        </p:tgtEl>
                                      </p:cBhvr>
                                      <p:to x="100000" y="95000"/>
                                    </p:animScale>
                                    <p:animScale>
                                      <p:cBhvr>
                                        <p:cTn id="125" dur="108" decel="50000">
                                          <p:stCondLst>
                                            <p:cond delay="1192"/>
                                          </p:stCondLst>
                                        </p:cTn>
                                        <p:tgtEl>
                                          <p:spTgt spid="4">
                                            <p:txEl>
                                              <p:pRg st="5" end="5"/>
                                            </p:txEl>
                                          </p:spTgt>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nodeType="clickEffect">
                                  <p:stCondLst>
                                    <p:cond delay="0"/>
                                  </p:stCondLst>
                                  <p:childTnLst>
                                    <p:set>
                                      <p:cBhvr>
                                        <p:cTn id="129" dur="1" fill="hold">
                                          <p:stCondLst>
                                            <p:cond delay="0"/>
                                          </p:stCondLst>
                                        </p:cTn>
                                        <p:tgtEl>
                                          <p:spTgt spid="4">
                                            <p:txEl>
                                              <p:pRg st="6" end="6"/>
                                            </p:txEl>
                                          </p:spTgt>
                                        </p:tgtEl>
                                        <p:attrNameLst>
                                          <p:attrName>style.visibility</p:attrName>
                                        </p:attrNameLst>
                                      </p:cBhvr>
                                      <p:to>
                                        <p:strVal val="visible"/>
                                      </p:to>
                                    </p:set>
                                    <p:animEffect transition="in" filter="wipe(down)">
                                      <p:cBhvr>
                                        <p:cTn id="130" dur="377">
                                          <p:stCondLst>
                                            <p:cond delay="0"/>
                                          </p:stCondLst>
                                        </p:cTn>
                                        <p:tgtEl>
                                          <p:spTgt spid="4">
                                            <p:txEl>
                                              <p:pRg st="6" end="6"/>
                                            </p:txEl>
                                          </p:spTgt>
                                        </p:tgtEl>
                                      </p:cBhvr>
                                    </p:animEffect>
                                    <p:anim calcmode="lin" valueType="num">
                                      <p:cBhvr>
                                        <p:cTn id="131" dur="1184"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32" dur="432"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33" dur="432" tmFilter="0, 0; 0.125,0.2665; 0.25,0.4; 0.375,0.465; 0.5,0.5;  0.625,0.535; 0.75,0.6; 0.875,0.7335; 1,1">
                                          <p:stCondLst>
                                            <p:cond delay="432"/>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34" dur="216" tmFilter="0, 0; 0.125,0.2665; 0.25,0.4; 0.375,0.465; 0.5,0.5;  0.625,0.535; 0.75,0.6; 0.875,0.7335; 1,1">
                                          <p:stCondLst>
                                            <p:cond delay="861"/>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35" dur="107" tmFilter="0, 0; 0.125,0.2665; 0.25,0.4; 0.375,0.465; 0.5,0.5;  0.625,0.535; 0.75,0.6; 0.875,0.7335; 1,1">
                                          <p:stCondLst>
                                            <p:cond delay="1076"/>
                                          </p:stCondLst>
                                        </p:cTn>
                                        <p:tgtEl>
                                          <p:spTgt spid="4">
                                            <p:txEl>
                                              <p:pRg st="6" end="6"/>
                                            </p:txEl>
                                          </p:spTgt>
                                        </p:tgtEl>
                                        <p:attrNameLst>
                                          <p:attrName>ppt_y</p:attrName>
                                        </p:attrNameLst>
                                      </p:cBhvr>
                                      <p:tavLst>
                                        <p:tav tm="0" fmla="#ppt_y-sin(pi*$)/81">
                                          <p:val>
                                            <p:fltVal val="0"/>
                                          </p:val>
                                        </p:tav>
                                        <p:tav tm="100000">
                                          <p:val>
                                            <p:fltVal val="1"/>
                                          </p:val>
                                        </p:tav>
                                      </p:tavLst>
                                    </p:anim>
                                    <p:animScale>
                                      <p:cBhvr>
                                        <p:cTn id="136" dur="17">
                                          <p:stCondLst>
                                            <p:cond delay="423"/>
                                          </p:stCondLst>
                                        </p:cTn>
                                        <p:tgtEl>
                                          <p:spTgt spid="4">
                                            <p:txEl>
                                              <p:pRg st="6" end="6"/>
                                            </p:txEl>
                                          </p:spTgt>
                                        </p:tgtEl>
                                      </p:cBhvr>
                                      <p:to x="100000" y="60000"/>
                                    </p:animScale>
                                    <p:animScale>
                                      <p:cBhvr>
                                        <p:cTn id="137" dur="108" decel="50000">
                                          <p:stCondLst>
                                            <p:cond delay="439"/>
                                          </p:stCondLst>
                                        </p:cTn>
                                        <p:tgtEl>
                                          <p:spTgt spid="4">
                                            <p:txEl>
                                              <p:pRg st="6" end="6"/>
                                            </p:txEl>
                                          </p:spTgt>
                                        </p:tgtEl>
                                      </p:cBhvr>
                                      <p:to x="100000" y="100000"/>
                                    </p:animScale>
                                    <p:animScale>
                                      <p:cBhvr>
                                        <p:cTn id="138" dur="17">
                                          <p:stCondLst>
                                            <p:cond delay="853"/>
                                          </p:stCondLst>
                                        </p:cTn>
                                        <p:tgtEl>
                                          <p:spTgt spid="4">
                                            <p:txEl>
                                              <p:pRg st="6" end="6"/>
                                            </p:txEl>
                                          </p:spTgt>
                                        </p:tgtEl>
                                      </p:cBhvr>
                                      <p:to x="100000" y="80000"/>
                                    </p:animScale>
                                    <p:animScale>
                                      <p:cBhvr>
                                        <p:cTn id="139" dur="108" decel="50000">
                                          <p:stCondLst>
                                            <p:cond delay="870"/>
                                          </p:stCondLst>
                                        </p:cTn>
                                        <p:tgtEl>
                                          <p:spTgt spid="4">
                                            <p:txEl>
                                              <p:pRg st="6" end="6"/>
                                            </p:txEl>
                                          </p:spTgt>
                                        </p:tgtEl>
                                      </p:cBhvr>
                                      <p:to x="100000" y="100000"/>
                                    </p:animScale>
                                    <p:animScale>
                                      <p:cBhvr>
                                        <p:cTn id="140" dur="17">
                                          <p:stCondLst>
                                            <p:cond delay="1067"/>
                                          </p:stCondLst>
                                        </p:cTn>
                                        <p:tgtEl>
                                          <p:spTgt spid="4">
                                            <p:txEl>
                                              <p:pRg st="6" end="6"/>
                                            </p:txEl>
                                          </p:spTgt>
                                        </p:tgtEl>
                                      </p:cBhvr>
                                      <p:to x="100000" y="90000"/>
                                    </p:animScale>
                                    <p:animScale>
                                      <p:cBhvr>
                                        <p:cTn id="141" dur="108" decel="50000">
                                          <p:stCondLst>
                                            <p:cond delay="1084"/>
                                          </p:stCondLst>
                                        </p:cTn>
                                        <p:tgtEl>
                                          <p:spTgt spid="4">
                                            <p:txEl>
                                              <p:pRg st="6" end="6"/>
                                            </p:txEl>
                                          </p:spTgt>
                                        </p:tgtEl>
                                      </p:cBhvr>
                                      <p:to x="100000" y="100000"/>
                                    </p:animScale>
                                    <p:animScale>
                                      <p:cBhvr>
                                        <p:cTn id="142" dur="17">
                                          <p:stCondLst>
                                            <p:cond delay="1175"/>
                                          </p:stCondLst>
                                        </p:cTn>
                                        <p:tgtEl>
                                          <p:spTgt spid="4">
                                            <p:txEl>
                                              <p:pRg st="6" end="6"/>
                                            </p:txEl>
                                          </p:spTgt>
                                        </p:tgtEl>
                                      </p:cBhvr>
                                      <p:to x="100000" y="95000"/>
                                    </p:animScale>
                                    <p:animScale>
                                      <p:cBhvr>
                                        <p:cTn id="143" dur="108" decel="50000">
                                          <p:stCondLst>
                                            <p:cond delay="1192"/>
                                          </p:stCondLst>
                                        </p:cTn>
                                        <p:tgtEl>
                                          <p:spTgt spid="4">
                                            <p:txEl>
                                              <p:pRg st="6" end="6"/>
                                            </p:txEl>
                                          </p:spTgt>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nodeType="clickEffect">
                                  <p:stCondLst>
                                    <p:cond delay="0"/>
                                  </p:stCondLst>
                                  <p:childTnLst>
                                    <p:set>
                                      <p:cBhvr>
                                        <p:cTn id="147" dur="1" fill="hold">
                                          <p:stCondLst>
                                            <p:cond delay="0"/>
                                          </p:stCondLst>
                                        </p:cTn>
                                        <p:tgtEl>
                                          <p:spTgt spid="4">
                                            <p:txEl>
                                              <p:pRg st="7" end="7"/>
                                            </p:txEl>
                                          </p:spTgt>
                                        </p:tgtEl>
                                        <p:attrNameLst>
                                          <p:attrName>style.visibility</p:attrName>
                                        </p:attrNameLst>
                                      </p:cBhvr>
                                      <p:to>
                                        <p:strVal val="visible"/>
                                      </p:to>
                                    </p:set>
                                    <p:animEffect transition="in" filter="wipe(down)">
                                      <p:cBhvr>
                                        <p:cTn id="148" dur="377">
                                          <p:stCondLst>
                                            <p:cond delay="0"/>
                                          </p:stCondLst>
                                        </p:cTn>
                                        <p:tgtEl>
                                          <p:spTgt spid="4">
                                            <p:txEl>
                                              <p:pRg st="7" end="7"/>
                                            </p:txEl>
                                          </p:spTgt>
                                        </p:tgtEl>
                                      </p:cBhvr>
                                    </p:animEffect>
                                    <p:anim calcmode="lin" valueType="num">
                                      <p:cBhvr>
                                        <p:cTn id="149" dur="1184"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50" dur="432"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51" dur="432" tmFilter="0, 0; 0.125,0.2665; 0.25,0.4; 0.375,0.465; 0.5,0.5;  0.625,0.535; 0.75,0.6; 0.875,0.7335; 1,1">
                                          <p:stCondLst>
                                            <p:cond delay="432"/>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52" dur="216" tmFilter="0, 0; 0.125,0.2665; 0.25,0.4; 0.375,0.465; 0.5,0.5;  0.625,0.535; 0.75,0.6; 0.875,0.7335; 1,1">
                                          <p:stCondLst>
                                            <p:cond delay="861"/>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53" dur="107" tmFilter="0, 0; 0.125,0.2665; 0.25,0.4; 0.375,0.465; 0.5,0.5;  0.625,0.535; 0.75,0.6; 0.875,0.7335; 1,1">
                                          <p:stCondLst>
                                            <p:cond delay="1076"/>
                                          </p:stCondLst>
                                        </p:cTn>
                                        <p:tgtEl>
                                          <p:spTgt spid="4">
                                            <p:txEl>
                                              <p:pRg st="7" end="7"/>
                                            </p:txEl>
                                          </p:spTgt>
                                        </p:tgtEl>
                                        <p:attrNameLst>
                                          <p:attrName>ppt_y</p:attrName>
                                        </p:attrNameLst>
                                      </p:cBhvr>
                                      <p:tavLst>
                                        <p:tav tm="0" fmla="#ppt_y-sin(pi*$)/81">
                                          <p:val>
                                            <p:fltVal val="0"/>
                                          </p:val>
                                        </p:tav>
                                        <p:tav tm="100000">
                                          <p:val>
                                            <p:fltVal val="1"/>
                                          </p:val>
                                        </p:tav>
                                      </p:tavLst>
                                    </p:anim>
                                    <p:animScale>
                                      <p:cBhvr>
                                        <p:cTn id="154" dur="17">
                                          <p:stCondLst>
                                            <p:cond delay="423"/>
                                          </p:stCondLst>
                                        </p:cTn>
                                        <p:tgtEl>
                                          <p:spTgt spid="4">
                                            <p:txEl>
                                              <p:pRg st="7" end="7"/>
                                            </p:txEl>
                                          </p:spTgt>
                                        </p:tgtEl>
                                      </p:cBhvr>
                                      <p:to x="100000" y="60000"/>
                                    </p:animScale>
                                    <p:animScale>
                                      <p:cBhvr>
                                        <p:cTn id="155" dur="108" decel="50000">
                                          <p:stCondLst>
                                            <p:cond delay="439"/>
                                          </p:stCondLst>
                                        </p:cTn>
                                        <p:tgtEl>
                                          <p:spTgt spid="4">
                                            <p:txEl>
                                              <p:pRg st="7" end="7"/>
                                            </p:txEl>
                                          </p:spTgt>
                                        </p:tgtEl>
                                      </p:cBhvr>
                                      <p:to x="100000" y="100000"/>
                                    </p:animScale>
                                    <p:animScale>
                                      <p:cBhvr>
                                        <p:cTn id="156" dur="17">
                                          <p:stCondLst>
                                            <p:cond delay="853"/>
                                          </p:stCondLst>
                                        </p:cTn>
                                        <p:tgtEl>
                                          <p:spTgt spid="4">
                                            <p:txEl>
                                              <p:pRg st="7" end="7"/>
                                            </p:txEl>
                                          </p:spTgt>
                                        </p:tgtEl>
                                      </p:cBhvr>
                                      <p:to x="100000" y="80000"/>
                                    </p:animScale>
                                    <p:animScale>
                                      <p:cBhvr>
                                        <p:cTn id="157" dur="108" decel="50000">
                                          <p:stCondLst>
                                            <p:cond delay="870"/>
                                          </p:stCondLst>
                                        </p:cTn>
                                        <p:tgtEl>
                                          <p:spTgt spid="4">
                                            <p:txEl>
                                              <p:pRg st="7" end="7"/>
                                            </p:txEl>
                                          </p:spTgt>
                                        </p:tgtEl>
                                      </p:cBhvr>
                                      <p:to x="100000" y="100000"/>
                                    </p:animScale>
                                    <p:animScale>
                                      <p:cBhvr>
                                        <p:cTn id="158" dur="17">
                                          <p:stCondLst>
                                            <p:cond delay="1067"/>
                                          </p:stCondLst>
                                        </p:cTn>
                                        <p:tgtEl>
                                          <p:spTgt spid="4">
                                            <p:txEl>
                                              <p:pRg st="7" end="7"/>
                                            </p:txEl>
                                          </p:spTgt>
                                        </p:tgtEl>
                                      </p:cBhvr>
                                      <p:to x="100000" y="90000"/>
                                    </p:animScale>
                                    <p:animScale>
                                      <p:cBhvr>
                                        <p:cTn id="159" dur="108" decel="50000">
                                          <p:stCondLst>
                                            <p:cond delay="1084"/>
                                          </p:stCondLst>
                                        </p:cTn>
                                        <p:tgtEl>
                                          <p:spTgt spid="4">
                                            <p:txEl>
                                              <p:pRg st="7" end="7"/>
                                            </p:txEl>
                                          </p:spTgt>
                                        </p:tgtEl>
                                      </p:cBhvr>
                                      <p:to x="100000" y="100000"/>
                                    </p:animScale>
                                    <p:animScale>
                                      <p:cBhvr>
                                        <p:cTn id="160" dur="17">
                                          <p:stCondLst>
                                            <p:cond delay="1175"/>
                                          </p:stCondLst>
                                        </p:cTn>
                                        <p:tgtEl>
                                          <p:spTgt spid="4">
                                            <p:txEl>
                                              <p:pRg st="7" end="7"/>
                                            </p:txEl>
                                          </p:spTgt>
                                        </p:tgtEl>
                                      </p:cBhvr>
                                      <p:to x="100000" y="95000"/>
                                    </p:animScale>
                                    <p:animScale>
                                      <p:cBhvr>
                                        <p:cTn id="161" dur="108" decel="50000">
                                          <p:stCondLst>
                                            <p:cond delay="1192"/>
                                          </p:stCondLst>
                                        </p:cTn>
                                        <p:tgtEl>
                                          <p:spTgt spid="4">
                                            <p:txEl>
                                              <p:pRg st="7" end="7"/>
                                            </p:txEl>
                                          </p:spTgt>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26" presetClass="entr" presetSubtype="0" fill="hold" nodeType="clickEffect">
                                  <p:stCondLst>
                                    <p:cond delay="0"/>
                                  </p:stCondLst>
                                  <p:childTnLst>
                                    <p:set>
                                      <p:cBhvr>
                                        <p:cTn id="165" dur="1" fill="hold">
                                          <p:stCondLst>
                                            <p:cond delay="0"/>
                                          </p:stCondLst>
                                        </p:cTn>
                                        <p:tgtEl>
                                          <p:spTgt spid="4">
                                            <p:txEl>
                                              <p:pRg st="8" end="8"/>
                                            </p:txEl>
                                          </p:spTgt>
                                        </p:tgtEl>
                                        <p:attrNameLst>
                                          <p:attrName>style.visibility</p:attrName>
                                        </p:attrNameLst>
                                      </p:cBhvr>
                                      <p:to>
                                        <p:strVal val="visible"/>
                                      </p:to>
                                    </p:set>
                                    <p:animEffect transition="in" filter="wipe(down)">
                                      <p:cBhvr>
                                        <p:cTn id="166" dur="377">
                                          <p:stCondLst>
                                            <p:cond delay="0"/>
                                          </p:stCondLst>
                                        </p:cTn>
                                        <p:tgtEl>
                                          <p:spTgt spid="4">
                                            <p:txEl>
                                              <p:pRg st="8" end="8"/>
                                            </p:txEl>
                                          </p:spTgt>
                                        </p:tgtEl>
                                      </p:cBhvr>
                                    </p:animEffect>
                                    <p:anim calcmode="lin" valueType="num">
                                      <p:cBhvr>
                                        <p:cTn id="167" dur="1184"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68" dur="432"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69" dur="432" tmFilter="0, 0; 0.125,0.2665; 0.25,0.4; 0.375,0.465; 0.5,0.5;  0.625,0.535; 0.75,0.6; 0.875,0.7335; 1,1">
                                          <p:stCondLst>
                                            <p:cond delay="432"/>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70" dur="216" tmFilter="0, 0; 0.125,0.2665; 0.25,0.4; 0.375,0.465; 0.5,0.5;  0.625,0.535; 0.75,0.6; 0.875,0.7335; 1,1">
                                          <p:stCondLst>
                                            <p:cond delay="861"/>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71" dur="107" tmFilter="0, 0; 0.125,0.2665; 0.25,0.4; 0.375,0.465; 0.5,0.5;  0.625,0.535; 0.75,0.6; 0.875,0.7335; 1,1">
                                          <p:stCondLst>
                                            <p:cond delay="1076"/>
                                          </p:stCondLst>
                                        </p:cTn>
                                        <p:tgtEl>
                                          <p:spTgt spid="4">
                                            <p:txEl>
                                              <p:pRg st="8" end="8"/>
                                            </p:txEl>
                                          </p:spTgt>
                                        </p:tgtEl>
                                        <p:attrNameLst>
                                          <p:attrName>ppt_y</p:attrName>
                                        </p:attrNameLst>
                                      </p:cBhvr>
                                      <p:tavLst>
                                        <p:tav tm="0" fmla="#ppt_y-sin(pi*$)/81">
                                          <p:val>
                                            <p:fltVal val="0"/>
                                          </p:val>
                                        </p:tav>
                                        <p:tav tm="100000">
                                          <p:val>
                                            <p:fltVal val="1"/>
                                          </p:val>
                                        </p:tav>
                                      </p:tavLst>
                                    </p:anim>
                                    <p:animScale>
                                      <p:cBhvr>
                                        <p:cTn id="172" dur="17">
                                          <p:stCondLst>
                                            <p:cond delay="423"/>
                                          </p:stCondLst>
                                        </p:cTn>
                                        <p:tgtEl>
                                          <p:spTgt spid="4">
                                            <p:txEl>
                                              <p:pRg st="8" end="8"/>
                                            </p:txEl>
                                          </p:spTgt>
                                        </p:tgtEl>
                                      </p:cBhvr>
                                      <p:to x="100000" y="60000"/>
                                    </p:animScale>
                                    <p:animScale>
                                      <p:cBhvr>
                                        <p:cTn id="173" dur="108" decel="50000">
                                          <p:stCondLst>
                                            <p:cond delay="439"/>
                                          </p:stCondLst>
                                        </p:cTn>
                                        <p:tgtEl>
                                          <p:spTgt spid="4">
                                            <p:txEl>
                                              <p:pRg st="8" end="8"/>
                                            </p:txEl>
                                          </p:spTgt>
                                        </p:tgtEl>
                                      </p:cBhvr>
                                      <p:to x="100000" y="100000"/>
                                    </p:animScale>
                                    <p:animScale>
                                      <p:cBhvr>
                                        <p:cTn id="174" dur="17">
                                          <p:stCondLst>
                                            <p:cond delay="853"/>
                                          </p:stCondLst>
                                        </p:cTn>
                                        <p:tgtEl>
                                          <p:spTgt spid="4">
                                            <p:txEl>
                                              <p:pRg st="8" end="8"/>
                                            </p:txEl>
                                          </p:spTgt>
                                        </p:tgtEl>
                                      </p:cBhvr>
                                      <p:to x="100000" y="80000"/>
                                    </p:animScale>
                                    <p:animScale>
                                      <p:cBhvr>
                                        <p:cTn id="175" dur="108" decel="50000">
                                          <p:stCondLst>
                                            <p:cond delay="870"/>
                                          </p:stCondLst>
                                        </p:cTn>
                                        <p:tgtEl>
                                          <p:spTgt spid="4">
                                            <p:txEl>
                                              <p:pRg st="8" end="8"/>
                                            </p:txEl>
                                          </p:spTgt>
                                        </p:tgtEl>
                                      </p:cBhvr>
                                      <p:to x="100000" y="100000"/>
                                    </p:animScale>
                                    <p:animScale>
                                      <p:cBhvr>
                                        <p:cTn id="176" dur="17">
                                          <p:stCondLst>
                                            <p:cond delay="1067"/>
                                          </p:stCondLst>
                                        </p:cTn>
                                        <p:tgtEl>
                                          <p:spTgt spid="4">
                                            <p:txEl>
                                              <p:pRg st="8" end="8"/>
                                            </p:txEl>
                                          </p:spTgt>
                                        </p:tgtEl>
                                      </p:cBhvr>
                                      <p:to x="100000" y="90000"/>
                                    </p:animScale>
                                    <p:animScale>
                                      <p:cBhvr>
                                        <p:cTn id="177" dur="108" decel="50000">
                                          <p:stCondLst>
                                            <p:cond delay="1084"/>
                                          </p:stCondLst>
                                        </p:cTn>
                                        <p:tgtEl>
                                          <p:spTgt spid="4">
                                            <p:txEl>
                                              <p:pRg st="8" end="8"/>
                                            </p:txEl>
                                          </p:spTgt>
                                        </p:tgtEl>
                                      </p:cBhvr>
                                      <p:to x="100000" y="100000"/>
                                    </p:animScale>
                                    <p:animScale>
                                      <p:cBhvr>
                                        <p:cTn id="178" dur="17">
                                          <p:stCondLst>
                                            <p:cond delay="1175"/>
                                          </p:stCondLst>
                                        </p:cTn>
                                        <p:tgtEl>
                                          <p:spTgt spid="4">
                                            <p:txEl>
                                              <p:pRg st="8" end="8"/>
                                            </p:txEl>
                                          </p:spTgt>
                                        </p:tgtEl>
                                      </p:cBhvr>
                                      <p:to x="100000" y="95000"/>
                                    </p:animScale>
                                    <p:animScale>
                                      <p:cBhvr>
                                        <p:cTn id="179" dur="108" decel="50000">
                                          <p:stCondLst>
                                            <p:cond delay="1192"/>
                                          </p:stCondLst>
                                        </p:cTn>
                                        <p:tgtEl>
                                          <p:spTgt spid="4">
                                            <p:txEl>
                                              <p:pRg st="8" end="8"/>
                                            </p:txEl>
                                          </p:spTgt>
                                        </p:tgtEl>
                                      </p:cBhvr>
                                      <p:to x="100000" y="100000"/>
                                    </p:animScale>
                                  </p:childTnLst>
                                </p:cTn>
                              </p:par>
                            </p:childTnLst>
                          </p:cTn>
                        </p:par>
                      </p:childTnLst>
                    </p:cTn>
                  </p:par>
                  <p:par>
                    <p:cTn id="180" fill="hold">
                      <p:stCondLst>
                        <p:cond delay="indefinite"/>
                      </p:stCondLst>
                      <p:childTnLst>
                        <p:par>
                          <p:cTn id="181" fill="hold">
                            <p:stCondLst>
                              <p:cond delay="0"/>
                            </p:stCondLst>
                            <p:childTnLst>
                              <p:par>
                                <p:cTn id="182" presetID="26" presetClass="entr" presetSubtype="0" fill="hold" nodeType="clickEffect">
                                  <p:stCondLst>
                                    <p:cond delay="0"/>
                                  </p:stCondLst>
                                  <p:childTnLst>
                                    <p:set>
                                      <p:cBhvr>
                                        <p:cTn id="183" dur="1" fill="hold">
                                          <p:stCondLst>
                                            <p:cond delay="0"/>
                                          </p:stCondLst>
                                        </p:cTn>
                                        <p:tgtEl>
                                          <p:spTgt spid="4">
                                            <p:txEl>
                                              <p:pRg st="9" end="9"/>
                                            </p:txEl>
                                          </p:spTgt>
                                        </p:tgtEl>
                                        <p:attrNameLst>
                                          <p:attrName>style.visibility</p:attrName>
                                        </p:attrNameLst>
                                      </p:cBhvr>
                                      <p:to>
                                        <p:strVal val="visible"/>
                                      </p:to>
                                    </p:set>
                                    <p:animEffect transition="in" filter="wipe(down)">
                                      <p:cBhvr>
                                        <p:cTn id="184" dur="377">
                                          <p:stCondLst>
                                            <p:cond delay="0"/>
                                          </p:stCondLst>
                                        </p:cTn>
                                        <p:tgtEl>
                                          <p:spTgt spid="4">
                                            <p:txEl>
                                              <p:pRg st="9" end="9"/>
                                            </p:txEl>
                                          </p:spTgt>
                                        </p:tgtEl>
                                      </p:cBhvr>
                                    </p:animEffect>
                                    <p:anim calcmode="lin" valueType="num">
                                      <p:cBhvr>
                                        <p:cTn id="185" dur="1184"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86" dur="432"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87" dur="432" tmFilter="0, 0; 0.125,0.2665; 0.25,0.4; 0.375,0.465; 0.5,0.5;  0.625,0.535; 0.75,0.6; 0.875,0.7335; 1,1">
                                          <p:stCondLst>
                                            <p:cond delay="432"/>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88" dur="216" tmFilter="0, 0; 0.125,0.2665; 0.25,0.4; 0.375,0.465; 0.5,0.5;  0.625,0.535; 0.75,0.6; 0.875,0.7335; 1,1">
                                          <p:stCondLst>
                                            <p:cond delay="861"/>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89" dur="107" tmFilter="0, 0; 0.125,0.2665; 0.25,0.4; 0.375,0.465; 0.5,0.5;  0.625,0.535; 0.75,0.6; 0.875,0.7335; 1,1">
                                          <p:stCondLst>
                                            <p:cond delay="1076"/>
                                          </p:stCondLst>
                                        </p:cTn>
                                        <p:tgtEl>
                                          <p:spTgt spid="4">
                                            <p:txEl>
                                              <p:pRg st="9" end="9"/>
                                            </p:txEl>
                                          </p:spTgt>
                                        </p:tgtEl>
                                        <p:attrNameLst>
                                          <p:attrName>ppt_y</p:attrName>
                                        </p:attrNameLst>
                                      </p:cBhvr>
                                      <p:tavLst>
                                        <p:tav tm="0" fmla="#ppt_y-sin(pi*$)/81">
                                          <p:val>
                                            <p:fltVal val="0"/>
                                          </p:val>
                                        </p:tav>
                                        <p:tav tm="100000">
                                          <p:val>
                                            <p:fltVal val="1"/>
                                          </p:val>
                                        </p:tav>
                                      </p:tavLst>
                                    </p:anim>
                                    <p:animScale>
                                      <p:cBhvr>
                                        <p:cTn id="190" dur="17">
                                          <p:stCondLst>
                                            <p:cond delay="423"/>
                                          </p:stCondLst>
                                        </p:cTn>
                                        <p:tgtEl>
                                          <p:spTgt spid="4">
                                            <p:txEl>
                                              <p:pRg st="9" end="9"/>
                                            </p:txEl>
                                          </p:spTgt>
                                        </p:tgtEl>
                                      </p:cBhvr>
                                      <p:to x="100000" y="60000"/>
                                    </p:animScale>
                                    <p:animScale>
                                      <p:cBhvr>
                                        <p:cTn id="191" dur="108" decel="50000">
                                          <p:stCondLst>
                                            <p:cond delay="439"/>
                                          </p:stCondLst>
                                        </p:cTn>
                                        <p:tgtEl>
                                          <p:spTgt spid="4">
                                            <p:txEl>
                                              <p:pRg st="9" end="9"/>
                                            </p:txEl>
                                          </p:spTgt>
                                        </p:tgtEl>
                                      </p:cBhvr>
                                      <p:to x="100000" y="100000"/>
                                    </p:animScale>
                                    <p:animScale>
                                      <p:cBhvr>
                                        <p:cTn id="192" dur="17">
                                          <p:stCondLst>
                                            <p:cond delay="853"/>
                                          </p:stCondLst>
                                        </p:cTn>
                                        <p:tgtEl>
                                          <p:spTgt spid="4">
                                            <p:txEl>
                                              <p:pRg st="9" end="9"/>
                                            </p:txEl>
                                          </p:spTgt>
                                        </p:tgtEl>
                                      </p:cBhvr>
                                      <p:to x="100000" y="80000"/>
                                    </p:animScale>
                                    <p:animScale>
                                      <p:cBhvr>
                                        <p:cTn id="193" dur="108" decel="50000">
                                          <p:stCondLst>
                                            <p:cond delay="870"/>
                                          </p:stCondLst>
                                        </p:cTn>
                                        <p:tgtEl>
                                          <p:spTgt spid="4">
                                            <p:txEl>
                                              <p:pRg st="9" end="9"/>
                                            </p:txEl>
                                          </p:spTgt>
                                        </p:tgtEl>
                                      </p:cBhvr>
                                      <p:to x="100000" y="100000"/>
                                    </p:animScale>
                                    <p:animScale>
                                      <p:cBhvr>
                                        <p:cTn id="194" dur="17">
                                          <p:stCondLst>
                                            <p:cond delay="1067"/>
                                          </p:stCondLst>
                                        </p:cTn>
                                        <p:tgtEl>
                                          <p:spTgt spid="4">
                                            <p:txEl>
                                              <p:pRg st="9" end="9"/>
                                            </p:txEl>
                                          </p:spTgt>
                                        </p:tgtEl>
                                      </p:cBhvr>
                                      <p:to x="100000" y="90000"/>
                                    </p:animScale>
                                    <p:animScale>
                                      <p:cBhvr>
                                        <p:cTn id="195" dur="108" decel="50000">
                                          <p:stCondLst>
                                            <p:cond delay="1084"/>
                                          </p:stCondLst>
                                        </p:cTn>
                                        <p:tgtEl>
                                          <p:spTgt spid="4">
                                            <p:txEl>
                                              <p:pRg st="9" end="9"/>
                                            </p:txEl>
                                          </p:spTgt>
                                        </p:tgtEl>
                                      </p:cBhvr>
                                      <p:to x="100000" y="100000"/>
                                    </p:animScale>
                                    <p:animScale>
                                      <p:cBhvr>
                                        <p:cTn id="196" dur="17">
                                          <p:stCondLst>
                                            <p:cond delay="1175"/>
                                          </p:stCondLst>
                                        </p:cTn>
                                        <p:tgtEl>
                                          <p:spTgt spid="4">
                                            <p:txEl>
                                              <p:pRg st="9" end="9"/>
                                            </p:txEl>
                                          </p:spTgt>
                                        </p:tgtEl>
                                      </p:cBhvr>
                                      <p:to x="100000" y="95000"/>
                                    </p:animScale>
                                    <p:animScale>
                                      <p:cBhvr>
                                        <p:cTn id="197" dur="108" decel="50000">
                                          <p:stCondLst>
                                            <p:cond delay="1192"/>
                                          </p:stCondLst>
                                        </p:cTn>
                                        <p:tgtEl>
                                          <p:spTgt spid="4">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60648"/>
            <a:ext cx="7919792" cy="1097280"/>
          </a:xfrm>
        </p:spPr>
        <p:txBody>
          <a:bodyPr/>
          <a:lstStyle/>
          <a:p>
            <a:r>
              <a:rPr lang="fr-FR" sz="4400" b="1" dirty="0" smtClean="0">
                <a:solidFill>
                  <a:schemeClr val="accent2">
                    <a:lumMod val="60000"/>
                    <a:lumOff val="40000"/>
                  </a:schemeClr>
                </a:solidFill>
                <a:effectLst>
                  <a:outerShdw blurRad="38100" dist="38100" dir="2700000" algn="tl">
                    <a:srgbClr val="000000">
                      <a:alpha val="43137"/>
                    </a:srgbClr>
                  </a:outerShdw>
                </a:effectLst>
              </a:rPr>
              <a:t>L’armée au 18</a:t>
            </a:r>
            <a:r>
              <a:rPr lang="fr-FR" sz="4400" b="1" baseline="30000" dirty="0" smtClean="0">
                <a:solidFill>
                  <a:schemeClr val="accent2">
                    <a:lumMod val="60000"/>
                    <a:lumOff val="40000"/>
                  </a:schemeClr>
                </a:solidFill>
                <a:effectLst>
                  <a:outerShdw blurRad="38100" dist="38100" dir="2700000" algn="tl">
                    <a:srgbClr val="000000">
                      <a:alpha val="43137"/>
                    </a:srgbClr>
                  </a:outerShdw>
                </a:effectLst>
              </a:rPr>
              <a:t>ème</a:t>
            </a:r>
            <a:r>
              <a:rPr lang="fr-FR" sz="4400" b="1" dirty="0" smtClean="0">
                <a:solidFill>
                  <a:schemeClr val="accent2">
                    <a:lumMod val="60000"/>
                    <a:lumOff val="40000"/>
                  </a:schemeClr>
                </a:solidFill>
                <a:effectLst>
                  <a:outerShdw blurRad="38100" dist="38100" dir="2700000" algn="tl">
                    <a:srgbClr val="000000">
                      <a:alpha val="43137"/>
                    </a:srgbClr>
                  </a:outerShdw>
                </a:effectLst>
              </a:rPr>
              <a:t> siècle</a:t>
            </a:r>
            <a:endParaRPr lang="fr-FR" sz="4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Espace réservé du texte 3"/>
          <p:cNvSpPr>
            <a:spLocks noGrp="1"/>
          </p:cNvSpPr>
          <p:nvPr>
            <p:ph type="body" sz="half" idx="2"/>
          </p:nvPr>
        </p:nvSpPr>
        <p:spPr>
          <a:xfrm>
            <a:off x="611560" y="1340768"/>
            <a:ext cx="3743328" cy="4536503"/>
          </a:xfrm>
        </p:spPr>
        <p:txBody>
          <a:bodyPr>
            <a:normAutofit/>
          </a:bodyPr>
          <a:lstStyle/>
          <a:p>
            <a:r>
              <a:rPr lang="fr-FR" sz="2000" b="1" u="sng" dirty="0">
                <a:effectLst>
                  <a:outerShdw blurRad="38100" dist="38100" dir="2700000" algn="tl">
                    <a:srgbClr val="000000">
                      <a:alpha val="43137"/>
                    </a:srgbClr>
                  </a:outerShdw>
                </a:effectLst>
              </a:rPr>
              <a:t>Les perruques</a:t>
            </a:r>
          </a:p>
          <a:p>
            <a:r>
              <a:rPr lang="fr-FR" sz="1800" dirty="0"/>
              <a:t>Ils portaient des perruques obligatoirement. Comme les perruques étaient très cher, les soldats </a:t>
            </a:r>
            <a:r>
              <a:rPr lang="fr-FR" sz="1800" dirty="0" smtClean="0"/>
              <a:t>se font </a:t>
            </a:r>
            <a:r>
              <a:rPr lang="fr-FR" sz="1800" dirty="0"/>
              <a:t>laisser pousser leur cheveux et les </a:t>
            </a:r>
            <a:r>
              <a:rPr lang="fr-FR" sz="1800" dirty="0" smtClean="0"/>
              <a:t>enduisaient </a:t>
            </a:r>
            <a:r>
              <a:rPr lang="fr-FR" sz="1800" dirty="0"/>
              <a:t>de graisse pour pouvoir former la coiffure </a:t>
            </a:r>
            <a:r>
              <a:rPr lang="fr-FR" sz="1800" dirty="0" smtClean="0"/>
              <a:t>réglementaire. </a:t>
            </a:r>
            <a:r>
              <a:rPr lang="fr-FR" sz="1800" dirty="0"/>
              <a:t>En fonction des armées et des périodes, celle-ci pourra se limiter à une simple queue de cheval, ou adopter des formes compliquées, comme dans l’armée anglaise ou prussienne.</a:t>
            </a:r>
          </a:p>
          <a:p>
            <a:endParaRPr lang="fr-FR" dirty="0"/>
          </a:p>
        </p:txBody>
      </p:sp>
      <p:pic>
        <p:nvPicPr>
          <p:cNvPr id="5" name="Espace réservé du contenu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0" y="1772816"/>
            <a:ext cx="3333750" cy="3629025"/>
          </a:xfrm>
        </p:spPr>
      </p:pic>
    </p:spTree>
    <p:extLst>
      <p:ext uri="{BB962C8B-B14F-4D97-AF65-F5344CB8AC3E}">
        <p14:creationId xmlns:p14="http://schemas.microsoft.com/office/powerpoint/2010/main" val="270382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36096" y="2636912"/>
            <a:ext cx="3257500" cy="3257500"/>
          </a:xfrm>
        </p:spPr>
      </p:pic>
      <p:pic>
        <p:nvPicPr>
          <p:cNvPr id="7" name="Espace réservé du contenu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09600" y="3011836"/>
            <a:ext cx="3733800" cy="1901128"/>
          </a:xfrm>
        </p:spPr>
      </p:pic>
      <p:sp>
        <p:nvSpPr>
          <p:cNvPr id="5" name="Espace réservé du texte 4"/>
          <p:cNvSpPr>
            <a:spLocks noGrp="1"/>
          </p:cNvSpPr>
          <p:nvPr>
            <p:ph type="body" idx="1"/>
          </p:nvPr>
        </p:nvSpPr>
        <p:spPr>
          <a:xfrm>
            <a:off x="107504" y="908720"/>
            <a:ext cx="3733800" cy="574675"/>
          </a:xfrm>
        </p:spPr>
        <p:txBody>
          <a:bodyPr>
            <a:normAutofit/>
          </a:bodyPr>
          <a:lstStyle/>
          <a:p>
            <a:r>
              <a:rPr lang="fr-FR" sz="2000" b="1" u="sng" dirty="0" smtClean="0">
                <a:solidFill>
                  <a:schemeClr val="tx1"/>
                </a:solidFill>
              </a:rPr>
              <a:t>Les armes</a:t>
            </a:r>
            <a:endParaRPr lang="fr-FR" sz="2000" b="1" u="sng" dirty="0">
              <a:solidFill>
                <a:schemeClr val="tx1"/>
              </a:solidFill>
            </a:endParaRPr>
          </a:p>
        </p:txBody>
      </p:sp>
      <p:sp>
        <p:nvSpPr>
          <p:cNvPr id="6" name="Espace réservé du texte 5"/>
          <p:cNvSpPr>
            <a:spLocks noGrp="1"/>
          </p:cNvSpPr>
          <p:nvPr>
            <p:ph type="body" sz="quarter" idx="3"/>
          </p:nvPr>
        </p:nvSpPr>
        <p:spPr>
          <a:xfrm>
            <a:off x="1979712" y="260648"/>
            <a:ext cx="6482680" cy="2448271"/>
          </a:xfrm>
        </p:spPr>
        <p:txBody>
          <a:bodyPr>
            <a:normAutofit/>
          </a:bodyPr>
          <a:lstStyle/>
          <a:p>
            <a:pPr marL="285750" indent="-285750">
              <a:buFont typeface="Wingdings" pitchFamily="2" charset="2"/>
              <a:buChar char="Ø"/>
            </a:pPr>
            <a:r>
              <a:rPr lang="fr-FR" sz="1800" dirty="0">
                <a:solidFill>
                  <a:schemeClr val="tx1"/>
                </a:solidFill>
              </a:rPr>
              <a:t>Les armes à feu étaient chargés de poudre noire et de balles sphériques en plomb.</a:t>
            </a:r>
          </a:p>
          <a:p>
            <a:pPr marL="285750" indent="-285750">
              <a:buFont typeface="Wingdings" pitchFamily="2" charset="2"/>
              <a:buChar char="Ø"/>
            </a:pPr>
            <a:r>
              <a:rPr lang="fr-FR" sz="1800" dirty="0">
                <a:solidFill>
                  <a:schemeClr val="tx1"/>
                </a:solidFill>
              </a:rPr>
              <a:t>Les canons étaient de 80cm au minimum </a:t>
            </a:r>
          </a:p>
          <a:p>
            <a:pPr marL="285750" indent="-285750">
              <a:buFont typeface="Wingdings" pitchFamily="2" charset="2"/>
              <a:buChar char="Ø"/>
            </a:pPr>
            <a:r>
              <a:rPr lang="fr-FR" sz="1800" dirty="0">
                <a:solidFill>
                  <a:schemeClr val="tx1"/>
                </a:solidFill>
              </a:rPr>
              <a:t>Entre la poudre et la balle, ils glissaient un calepins qui permettait de contenir le gaz et </a:t>
            </a:r>
            <a:r>
              <a:rPr lang="fr-FR" sz="1800" dirty="0" smtClean="0">
                <a:solidFill>
                  <a:schemeClr val="tx1"/>
                </a:solidFill>
              </a:rPr>
              <a:t>d'éviter </a:t>
            </a:r>
            <a:r>
              <a:rPr lang="fr-FR" sz="1800" dirty="0">
                <a:solidFill>
                  <a:schemeClr val="tx1"/>
                </a:solidFill>
              </a:rPr>
              <a:t>un flop car les balles ne faisaient pas exactement le diamètre du fusil ou du canon.</a:t>
            </a:r>
          </a:p>
          <a:p>
            <a:endParaRPr lang="fr-FR" dirty="0"/>
          </a:p>
        </p:txBody>
      </p:sp>
    </p:spTree>
    <p:extLst>
      <p:ext uri="{BB962C8B-B14F-4D97-AF65-F5344CB8AC3E}">
        <p14:creationId xmlns:p14="http://schemas.microsoft.com/office/powerpoint/2010/main" val="17102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331640" y="0"/>
            <a:ext cx="5328593" cy="1097280"/>
          </a:xfrm>
        </p:spPr>
        <p:txBody>
          <a:bodyPr/>
          <a:lstStyle/>
          <a:p>
            <a:pPr algn="ctr"/>
            <a:r>
              <a:rPr lang="fr-FR" sz="4400" b="1" dirty="0" smtClean="0">
                <a:solidFill>
                  <a:schemeClr val="accent2">
                    <a:lumMod val="60000"/>
                    <a:lumOff val="40000"/>
                  </a:schemeClr>
                </a:solidFill>
                <a:effectLst>
                  <a:outerShdw blurRad="38100" dist="38100" dir="2700000" algn="tl">
                    <a:srgbClr val="000000">
                      <a:alpha val="43137"/>
                    </a:srgbClr>
                  </a:outerShdw>
                </a:effectLst>
              </a:rPr>
              <a:t>Sa vie Privée</a:t>
            </a:r>
            <a:endParaRPr lang="fr-FR" sz="4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Espace réservé du texte 3"/>
          <p:cNvSpPr>
            <a:spLocks noGrp="1"/>
          </p:cNvSpPr>
          <p:nvPr>
            <p:ph type="body" sz="half" idx="2"/>
          </p:nvPr>
        </p:nvSpPr>
        <p:spPr>
          <a:xfrm>
            <a:off x="611560" y="1412776"/>
            <a:ext cx="3456384" cy="4590256"/>
          </a:xfrm>
        </p:spPr>
        <p:txBody>
          <a:bodyPr>
            <a:normAutofit lnSpcReduction="10000"/>
          </a:bodyPr>
          <a:lstStyle/>
          <a:p>
            <a:r>
              <a:rPr lang="fr-FR" sz="1900" dirty="0" smtClean="0"/>
              <a:t>Il </a:t>
            </a:r>
            <a:r>
              <a:rPr lang="fr-FR" sz="1900" dirty="0" smtClean="0"/>
              <a:t>est </a:t>
            </a:r>
            <a:r>
              <a:rPr lang="fr-FR" sz="1900" dirty="0" smtClean="0"/>
              <a:t>issue d’une vieille famille bourgeoise Bordelaise</a:t>
            </a:r>
            <a:r>
              <a:rPr lang="fr-FR" sz="1900" dirty="0"/>
              <a:t>.</a:t>
            </a:r>
            <a:r>
              <a:rPr lang="fr-FR" sz="1900" dirty="0" smtClean="0"/>
              <a:t> Lorsqu’il était avocat, il a défendu Elisabeth Milhet de Belisle-Philipeaux lors d’un des premiers procès de divorce.</a:t>
            </a:r>
            <a:r>
              <a:rPr lang="fr-FR" sz="1900" dirty="0"/>
              <a:t> Il épousera sa jeune cliente, ce qui l'amènera à vivre d'abord dans une des belles maisons de la place, avant de faire construire un hôtel particulier qui est aujourd'hui la perception de la commune de Miramont-de-Guyenne.</a:t>
            </a:r>
          </a:p>
          <a:p>
            <a:endParaRPr lang="fr-FR" dirty="0"/>
          </a:p>
        </p:txBody>
      </p:sp>
      <p:pic>
        <p:nvPicPr>
          <p:cNvPr id="1026" name="Picture 2" descr="C:\Program Files\Microsoft Office\MEDIA\CAGCAT10\j0230876.wmf"/>
          <p:cNvPicPr>
            <a:picLocks noGrp="1" noChangeAspect="1" noChangeArrowheads="1"/>
          </p:cNvPicPr>
          <p:nvPr>
            <p:ph sz="quarter" idx="13"/>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4427984" y="1844824"/>
            <a:ext cx="3419192" cy="3443335"/>
          </a:xfrm>
          <a:prstGeom prst="roundRect">
            <a:avLst>
              <a:gd name="adj" fmla="val 142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890"/>
            <a:ext cx="9144000" cy="1097280"/>
          </a:xfrm>
        </p:spPr>
        <p:txBody>
          <a:bodyPr/>
          <a:lstStyle/>
          <a:p>
            <a:pPr algn="ctr"/>
            <a:r>
              <a:rPr lang="fr-FR" sz="4400" b="1" dirty="0" smtClean="0">
                <a:solidFill>
                  <a:schemeClr val="accent2">
                    <a:lumMod val="60000"/>
                    <a:lumOff val="40000"/>
                  </a:schemeClr>
                </a:solidFill>
                <a:effectLst>
                  <a:outerShdw blurRad="38100" dist="38100" dir="2700000" algn="tl">
                    <a:srgbClr val="000000">
                      <a:alpha val="43137"/>
                    </a:srgbClr>
                  </a:outerShdw>
                </a:effectLst>
              </a:rPr>
              <a:t>Œuvres écrit par Mon ancêtre</a:t>
            </a:r>
            <a:endParaRPr lang="fr-FR" sz="4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Espace réservé du texte 2"/>
          <p:cNvSpPr>
            <a:spLocks noGrp="1"/>
          </p:cNvSpPr>
          <p:nvPr>
            <p:ph type="body" sz="half" idx="2"/>
          </p:nvPr>
        </p:nvSpPr>
        <p:spPr>
          <a:xfrm>
            <a:off x="539552" y="2204864"/>
            <a:ext cx="3599312" cy="2232247"/>
          </a:xfrm>
        </p:spPr>
        <p:txBody>
          <a:bodyPr>
            <a:normAutofit/>
          </a:bodyPr>
          <a:lstStyle/>
          <a:p>
            <a:pPr marL="285750" indent="-285750">
              <a:buFont typeface="Wingdings" pitchFamily="2" charset="2"/>
              <a:buChar char="Ø"/>
            </a:pPr>
            <a:r>
              <a:rPr lang="fr-FR" sz="1800" dirty="0" smtClean="0"/>
              <a:t>Bordeaux au mois de Mars 1815 (Paris 1830).</a:t>
            </a:r>
          </a:p>
          <a:p>
            <a:pPr marL="285750" indent="-285750">
              <a:buFont typeface="Wingdings" pitchFamily="2" charset="2"/>
              <a:buChar char="Ø"/>
            </a:pPr>
            <a:r>
              <a:rPr lang="fr-FR" sz="1800" dirty="0" smtClean="0"/>
              <a:t>Essai historique sur les révolutions d’Espagne et l’intervention Française de 1823 (Paris 1832).</a:t>
            </a:r>
          </a:p>
          <a:p>
            <a:endParaRPr lang="fr-FR" dirty="0">
              <a:solidFill>
                <a:schemeClr val="tx1"/>
              </a:solidFill>
            </a:endParaRPr>
          </a:p>
        </p:txBody>
      </p:sp>
      <p:pic>
        <p:nvPicPr>
          <p:cNvPr id="2052" name="Picture 4" descr="C:\Documents and Settings\ortec\Local Settings\Temporary Internet Files\Content.IE5\SZFY31QZ\MC900325992[1].wmf"/>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276872"/>
            <a:ext cx="2520815" cy="2509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500" fill="hold"/>
                                        <p:tgtEl>
                                          <p:spTgt spid="2052"/>
                                        </p:tgtEl>
                                        <p:attrNameLst>
                                          <p:attrName>ppt_w</p:attrName>
                                        </p:attrNameLst>
                                      </p:cBhvr>
                                      <p:tavLst>
                                        <p:tav tm="0">
                                          <p:val>
                                            <p:fltVal val="0"/>
                                          </p:val>
                                        </p:tav>
                                        <p:tav tm="100000">
                                          <p:val>
                                            <p:strVal val="#ppt_w"/>
                                          </p:val>
                                        </p:tav>
                                      </p:tavLst>
                                    </p:anim>
                                    <p:anim calcmode="lin" valueType="num">
                                      <p:cBhvr>
                                        <p:cTn id="16" dur="500" fill="hold"/>
                                        <p:tgtEl>
                                          <p:spTgt spid="2052"/>
                                        </p:tgtEl>
                                        <p:attrNameLst>
                                          <p:attrName>ppt_h</p:attrName>
                                        </p:attrNameLst>
                                      </p:cBhvr>
                                      <p:tavLst>
                                        <p:tav tm="0">
                                          <p:val>
                                            <p:fltVal val="0"/>
                                          </p:val>
                                        </p:tav>
                                        <p:tav tm="100000">
                                          <p:val>
                                            <p:strVal val="#ppt_h"/>
                                          </p:val>
                                        </p:tav>
                                      </p:tavLst>
                                    </p:anim>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12648" y="116632"/>
            <a:ext cx="8279832" cy="1152128"/>
          </a:xfrm>
        </p:spPr>
        <p:txBody>
          <a:bodyPr/>
          <a:lstStyle/>
          <a:p>
            <a:pPr algn="ctr"/>
            <a:r>
              <a:rPr lang="fr-FR" sz="4400" b="1" dirty="0" smtClean="0">
                <a:solidFill>
                  <a:schemeClr val="accent2">
                    <a:lumMod val="60000"/>
                    <a:lumOff val="40000"/>
                  </a:schemeClr>
                </a:solidFill>
                <a:effectLst>
                  <a:outerShdw blurRad="38100" dist="38100" dir="2700000" algn="tl">
                    <a:srgbClr val="000000">
                      <a:alpha val="43137"/>
                    </a:srgbClr>
                  </a:outerShdw>
                </a:effectLst>
              </a:rPr>
              <a:t>Quelques dates</a:t>
            </a:r>
            <a:endParaRPr lang="fr-FR" sz="4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Espace réservé du texte 4"/>
          <p:cNvSpPr>
            <a:spLocks noGrp="1"/>
          </p:cNvSpPr>
          <p:nvPr>
            <p:ph type="body" sz="half" idx="2"/>
          </p:nvPr>
        </p:nvSpPr>
        <p:spPr>
          <a:xfrm>
            <a:off x="612648" y="1556793"/>
            <a:ext cx="2971800" cy="4158208"/>
          </a:xfrm>
        </p:spPr>
        <p:txBody>
          <a:bodyPr>
            <a:noAutofit/>
          </a:bodyPr>
          <a:lstStyle/>
          <a:p>
            <a:r>
              <a:rPr lang="fr-FR" sz="1800" b="1" u="sng" dirty="0" smtClean="0">
                <a:solidFill>
                  <a:schemeClr val="tx1"/>
                </a:solidFill>
                <a:effectLst>
                  <a:outerShdw blurRad="38100" dist="38100" dir="2700000" algn="tl">
                    <a:srgbClr val="000000">
                      <a:alpha val="43137"/>
                    </a:srgbClr>
                  </a:outerShdw>
                </a:effectLst>
              </a:rPr>
              <a:t>1798: </a:t>
            </a:r>
            <a:r>
              <a:rPr lang="fr-FR" sz="1800" dirty="0" smtClean="0"/>
              <a:t>Secrétaire d’Emmanuel  Joseph Sieyès.</a:t>
            </a:r>
          </a:p>
          <a:p>
            <a:r>
              <a:rPr lang="fr-FR" sz="1800" b="1" u="sng" dirty="0" smtClean="0">
                <a:solidFill>
                  <a:schemeClr val="tx1"/>
                </a:solidFill>
                <a:effectLst>
                  <a:outerShdw blurRad="38100" dist="38100" dir="2700000" algn="tl">
                    <a:srgbClr val="000000">
                      <a:alpha val="43137"/>
                    </a:srgbClr>
                  </a:outerShdw>
                </a:effectLst>
              </a:rPr>
              <a:t>1818: </a:t>
            </a:r>
            <a:r>
              <a:rPr lang="fr-FR" sz="1800" dirty="0" smtClean="0"/>
              <a:t>Avocat général de la Cour Royale.</a:t>
            </a:r>
          </a:p>
          <a:p>
            <a:r>
              <a:rPr lang="fr-FR" sz="1800" b="1" u="sng" dirty="0" smtClean="0">
                <a:solidFill>
                  <a:schemeClr val="tx1"/>
                </a:solidFill>
                <a:effectLst>
                  <a:outerShdw blurRad="38100" dist="38100" dir="2700000" algn="tl">
                    <a:srgbClr val="000000">
                      <a:alpha val="43137"/>
                    </a:srgbClr>
                  </a:outerShdw>
                </a:effectLst>
              </a:rPr>
              <a:t>1819: </a:t>
            </a:r>
            <a:r>
              <a:rPr lang="fr-FR" sz="1800" dirty="0" smtClean="0"/>
              <a:t>Procureur général à Limoges.</a:t>
            </a:r>
          </a:p>
          <a:p>
            <a:r>
              <a:rPr lang="fr-FR" sz="1800" b="1" u="sng" dirty="0" smtClean="0">
                <a:solidFill>
                  <a:schemeClr val="tx1"/>
                </a:solidFill>
                <a:effectLst>
                  <a:outerShdw blurRad="38100" dist="38100" dir="2700000" algn="tl">
                    <a:srgbClr val="000000">
                      <a:alpha val="43137"/>
                    </a:srgbClr>
                  </a:outerShdw>
                </a:effectLst>
              </a:rPr>
              <a:t>1822: </a:t>
            </a:r>
            <a:r>
              <a:rPr lang="fr-FR" sz="1800" dirty="0" smtClean="0"/>
              <a:t>conseiller d’Etat.</a:t>
            </a:r>
          </a:p>
          <a:p>
            <a:r>
              <a:rPr lang="fr-FR" sz="1800" b="1" u="sng" dirty="0" smtClean="0">
                <a:solidFill>
                  <a:schemeClr val="tx1"/>
                </a:solidFill>
                <a:effectLst>
                  <a:outerShdw blurRad="38100" dist="38100" dir="2700000" algn="tl">
                    <a:srgbClr val="000000">
                      <a:alpha val="43137"/>
                    </a:srgbClr>
                  </a:outerShdw>
                </a:effectLst>
              </a:rPr>
              <a:t>1823:</a:t>
            </a:r>
            <a:r>
              <a:rPr lang="fr-FR" sz="1800" b="1" dirty="0" smtClean="0">
                <a:solidFill>
                  <a:schemeClr val="tx1"/>
                </a:solidFill>
                <a:effectLst>
                  <a:outerShdw blurRad="38100" dist="38100" dir="2700000" algn="tl">
                    <a:srgbClr val="000000">
                      <a:alpha val="43137"/>
                    </a:srgbClr>
                  </a:outerShdw>
                </a:effectLst>
              </a:rPr>
              <a:t> </a:t>
            </a:r>
            <a:r>
              <a:rPr lang="fr-FR" sz="1800" dirty="0" smtClean="0"/>
              <a:t>Voyage en Espagne avec le Duc d’Angoulême en tant que commissaire civil.</a:t>
            </a:r>
            <a:endParaRPr lang="fr-FR" sz="1800" dirty="0"/>
          </a:p>
        </p:txBody>
      </p:sp>
      <p:pic>
        <p:nvPicPr>
          <p:cNvPr id="1028" name="Picture 4" descr="C:\Documents and Settings\remi martignac\Local Settings\Temporary Internet Files\Content.IE5\7AJI4C0M\MM900219100[1].gif"/>
          <p:cNvPicPr>
            <a:picLocks noGrp="1" noChangeAspect="1" noChangeArrowheads="1" noCro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34290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additive="base">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 calcmode="lin" valueType="num">
                                      <p:cBhvr additive="base">
                                        <p:cTn id="4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8891464" cy="1124744"/>
          </a:xfrm>
        </p:spPr>
        <p:txBody>
          <a:bodyPr/>
          <a:lstStyle/>
          <a:p>
            <a:r>
              <a:rPr lang="fr-FR" sz="4400" b="1" dirty="0" smtClean="0">
                <a:solidFill>
                  <a:schemeClr val="accent2">
                    <a:lumMod val="60000"/>
                    <a:lumOff val="40000"/>
                  </a:schemeClr>
                </a:solidFill>
                <a:effectLst>
                  <a:outerShdw blurRad="38100" dist="38100" dir="2700000" algn="tl">
                    <a:srgbClr val="000000">
                      <a:alpha val="43137"/>
                    </a:srgbClr>
                  </a:outerShdw>
                </a:effectLst>
              </a:rPr>
              <a:t>L’enfance au </a:t>
            </a:r>
            <a:r>
              <a:rPr lang="fr-FR" sz="4400" b="1" dirty="0" smtClean="0">
                <a:solidFill>
                  <a:schemeClr val="accent2">
                    <a:lumMod val="60000"/>
                    <a:lumOff val="40000"/>
                  </a:schemeClr>
                </a:solidFill>
                <a:effectLst>
                  <a:outerShdw blurRad="38100" dist="38100" dir="2700000" algn="tl">
                    <a:srgbClr val="000000">
                      <a:alpha val="43137"/>
                    </a:srgbClr>
                  </a:outerShdw>
                </a:effectLst>
              </a:rPr>
              <a:t>18-19</a:t>
            </a:r>
            <a:r>
              <a:rPr lang="fr-FR" sz="4400" b="1" baseline="30000" dirty="0" smtClean="0">
                <a:solidFill>
                  <a:schemeClr val="accent2">
                    <a:lumMod val="60000"/>
                    <a:lumOff val="40000"/>
                  </a:schemeClr>
                </a:solidFill>
                <a:effectLst>
                  <a:outerShdw blurRad="38100" dist="38100" dir="2700000" algn="tl">
                    <a:srgbClr val="000000">
                      <a:alpha val="43137"/>
                    </a:srgbClr>
                  </a:outerShdw>
                </a:effectLst>
              </a:rPr>
              <a:t>ème</a:t>
            </a:r>
            <a:r>
              <a:rPr lang="fr-FR" sz="8000" b="1" dirty="0" smtClean="0">
                <a:solidFill>
                  <a:schemeClr val="accent2">
                    <a:lumMod val="60000"/>
                    <a:lumOff val="40000"/>
                  </a:schemeClr>
                </a:solidFill>
                <a:effectLst>
                  <a:outerShdw blurRad="38100" dist="38100" dir="2700000" algn="tl">
                    <a:srgbClr val="000000">
                      <a:alpha val="43137"/>
                    </a:srgbClr>
                  </a:outerShdw>
                </a:effectLst>
              </a:rPr>
              <a:t> </a:t>
            </a:r>
            <a:r>
              <a:rPr lang="fr-FR" sz="4400" b="1" dirty="0" smtClean="0">
                <a:solidFill>
                  <a:schemeClr val="accent2">
                    <a:lumMod val="60000"/>
                    <a:lumOff val="40000"/>
                  </a:schemeClr>
                </a:solidFill>
                <a:effectLst>
                  <a:outerShdw blurRad="38100" dist="38100" dir="2700000" algn="tl">
                    <a:srgbClr val="000000">
                      <a:alpha val="43137"/>
                    </a:srgbClr>
                  </a:outerShdw>
                </a:effectLst>
              </a:rPr>
              <a:t>siècle</a:t>
            </a:r>
            <a:r>
              <a:rPr lang="fr-FR" sz="4400" dirty="0" smtClean="0"/>
              <a:t>.</a:t>
            </a:r>
            <a:endParaRPr lang="fr-FR" sz="4400" dirty="0"/>
          </a:p>
        </p:txBody>
      </p:sp>
      <p:sp>
        <p:nvSpPr>
          <p:cNvPr id="4" name="Espace réservé du texte 3"/>
          <p:cNvSpPr>
            <a:spLocks noGrp="1"/>
          </p:cNvSpPr>
          <p:nvPr>
            <p:ph type="body" sz="half" idx="2"/>
          </p:nvPr>
        </p:nvSpPr>
        <p:spPr>
          <a:xfrm>
            <a:off x="-17399" y="1340768"/>
            <a:ext cx="3923928" cy="4536504"/>
          </a:xfrm>
        </p:spPr>
        <p:txBody>
          <a:bodyPr>
            <a:normAutofit/>
          </a:bodyPr>
          <a:lstStyle/>
          <a:p>
            <a:r>
              <a:rPr lang="fr-FR" sz="1800" dirty="0"/>
              <a:t>Chez les aristocrates puis les familles bourgeoises, des espaces sont réservés aux enfants. En Angleterre, c’est dans la nursery que se déroulent leur vie et leurs jeux. Elle est située dans une zone distincte de celle des parents, qui viennent </a:t>
            </a:r>
            <a:r>
              <a:rPr lang="fr-FR" sz="1800" dirty="0" smtClean="0"/>
              <a:t>voir leurs enfants et </a:t>
            </a:r>
            <a:r>
              <a:rPr lang="fr-FR" sz="1800" dirty="0"/>
              <a:t>avec qui, certains jours de </a:t>
            </a:r>
            <a:r>
              <a:rPr lang="fr-FR" sz="1800" dirty="0" smtClean="0"/>
              <a:t>fête, y passent la </a:t>
            </a:r>
            <a:r>
              <a:rPr lang="fr-FR" sz="1800" dirty="0"/>
              <a:t>journée. </a:t>
            </a:r>
            <a:endParaRPr lang="fr-FR" sz="1800" dirty="0"/>
          </a:p>
          <a:p>
            <a:r>
              <a:rPr lang="fr-FR" sz="1800" dirty="0"/>
              <a:t>En France, dans les grandes demeures de la Noblesse et de la haute bourgeoisie, les enfants ont leur appartement personnel</a:t>
            </a:r>
            <a:r>
              <a:rPr lang="fr-FR" sz="1800" dirty="0" smtClean="0"/>
              <a:t>. </a:t>
            </a:r>
            <a:endParaRPr lang="fr-FR" sz="1800" dirty="0"/>
          </a:p>
          <a:p>
            <a:endParaRPr lang="fr-FR" dirty="0"/>
          </a:p>
        </p:txBody>
      </p:sp>
      <p:pic>
        <p:nvPicPr>
          <p:cNvPr id="1028" name="Picture 4" descr="C:\Documents and Settings\ortec\Local Settings\Temporary Internet Files\Content.IE5\GE7RC1JI\MC900390780[1].wmf"/>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716015" y="1758896"/>
            <a:ext cx="3528393" cy="3758335"/>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Horizon">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404</TotalTime>
  <Words>493</Words>
  <Application>Microsoft Office PowerPoint</Application>
  <PresentationFormat>Affichage à l'écran (4:3)</PresentationFormat>
  <Paragraphs>44</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Horizon</vt:lpstr>
      <vt:lpstr>Projet auto socio-biographique</vt:lpstr>
      <vt:lpstr>Présentation de Jean Baptiste Sylvère Gaye Comte de MARTIGNAC</vt:lpstr>
      <vt:lpstr>Son histoire</vt:lpstr>
      <vt:lpstr>L’armée au 18ème siècle</vt:lpstr>
      <vt:lpstr>Présentation PowerPoint</vt:lpstr>
      <vt:lpstr>Sa vie Privée</vt:lpstr>
      <vt:lpstr>Œuvres écrit par Mon ancêtre</vt:lpstr>
      <vt:lpstr>Quelques dates</vt:lpstr>
      <vt:lpstr>L’enfance au 18-19ème siècle.</vt:lpstr>
      <vt:lpstr>Sources</vt:lpstr>
      <vt:lpstr>FIN</vt:lpstr>
    </vt:vector>
  </TitlesOfParts>
  <Company>ortec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auto socio-biographique</dc:title>
  <dc:creator>ortec</dc:creator>
  <cp:lastModifiedBy>Remi MARTIGNAC</cp:lastModifiedBy>
  <cp:revision>34</cp:revision>
  <dcterms:created xsi:type="dcterms:W3CDTF">2013-02-16T09:41:43Z</dcterms:created>
  <dcterms:modified xsi:type="dcterms:W3CDTF">2013-03-23T11:18:30Z</dcterms:modified>
</cp:coreProperties>
</file>