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56" r:id="rId2"/>
    <p:sldId id="257" r:id="rId3"/>
    <p:sldId id="258" r:id="rId4"/>
    <p:sldId id="263" r:id="rId5"/>
    <p:sldId id="259" r:id="rId6"/>
    <p:sldId id="260" r:id="rId7"/>
    <p:sldId id="261" r:id="rId8"/>
    <p:sldId id="262"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02" y="-3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6048F2-0224-44A9-89FB-A4C58A87CFB3}" type="datetimeFigureOut">
              <a:rPr lang="fr-FR" smtClean="0"/>
              <a:t>24/03/2013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69058B-5AF1-4AE2-998C-678E27E21621}" type="slidenum">
              <a:rPr lang="fr-FR" smtClean="0"/>
              <a:t>‹N°›</a:t>
            </a:fld>
            <a:endParaRPr lang="fr-FR"/>
          </a:p>
        </p:txBody>
      </p:sp>
    </p:spTree>
    <p:extLst>
      <p:ext uri="{BB962C8B-B14F-4D97-AF65-F5344CB8AC3E}">
        <p14:creationId xmlns:p14="http://schemas.microsoft.com/office/powerpoint/2010/main" val="281024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(Du coté de</a:t>
            </a:r>
            <a:r>
              <a:rPr lang="fr-FR" baseline="0" dirty="0" smtClean="0"/>
              <a:t> ma mère)</a:t>
            </a:r>
            <a:endParaRPr lang="fr-FR" dirty="0"/>
          </a:p>
        </p:txBody>
      </p:sp>
      <p:sp>
        <p:nvSpPr>
          <p:cNvPr id="4" name="Espace réservé du numéro de diapositive 3"/>
          <p:cNvSpPr>
            <a:spLocks noGrp="1"/>
          </p:cNvSpPr>
          <p:nvPr>
            <p:ph type="sldNum" sz="quarter" idx="10"/>
          </p:nvPr>
        </p:nvSpPr>
        <p:spPr/>
        <p:txBody>
          <a:bodyPr/>
          <a:lstStyle/>
          <a:p>
            <a:fld id="{E269058B-5AF1-4AE2-998C-678E27E21621}" type="slidenum">
              <a:rPr lang="fr-FR" smtClean="0"/>
              <a:t>1</a:t>
            </a:fld>
            <a:endParaRPr lang="fr-FR"/>
          </a:p>
        </p:txBody>
      </p:sp>
    </p:spTree>
    <p:extLst>
      <p:ext uri="{BB962C8B-B14F-4D97-AF65-F5344CB8AC3E}">
        <p14:creationId xmlns:p14="http://schemas.microsoft.com/office/powerpoint/2010/main" val="3068667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269058B-5AF1-4AE2-998C-678E27E21621}" type="slidenum">
              <a:rPr lang="fr-FR" smtClean="0"/>
              <a:t>4</a:t>
            </a:fld>
            <a:endParaRPr lang="fr-FR"/>
          </a:p>
        </p:txBody>
      </p:sp>
    </p:spTree>
    <p:extLst>
      <p:ext uri="{BB962C8B-B14F-4D97-AF65-F5344CB8AC3E}">
        <p14:creationId xmlns:p14="http://schemas.microsoft.com/office/powerpoint/2010/main" val="2809060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De gauche à droite : Marius, Mr Durrieu et Mme Durrieu</a:t>
            </a:r>
          </a:p>
          <a:p>
            <a:endParaRPr lang="fr-FR" dirty="0"/>
          </a:p>
        </p:txBody>
      </p:sp>
      <p:sp>
        <p:nvSpPr>
          <p:cNvPr id="4" name="Espace réservé du numéro de diapositive 3"/>
          <p:cNvSpPr>
            <a:spLocks noGrp="1"/>
          </p:cNvSpPr>
          <p:nvPr>
            <p:ph type="sldNum" sz="quarter" idx="10"/>
          </p:nvPr>
        </p:nvSpPr>
        <p:spPr/>
        <p:txBody>
          <a:bodyPr/>
          <a:lstStyle/>
          <a:p>
            <a:fld id="{E269058B-5AF1-4AE2-998C-678E27E21621}" type="slidenum">
              <a:rPr lang="fr-FR" smtClean="0"/>
              <a:t>5</a:t>
            </a:fld>
            <a:endParaRPr lang="fr-FR"/>
          </a:p>
        </p:txBody>
      </p:sp>
    </p:spTree>
    <p:extLst>
      <p:ext uri="{BB962C8B-B14F-4D97-AF65-F5344CB8AC3E}">
        <p14:creationId xmlns:p14="http://schemas.microsoft.com/office/powerpoint/2010/main" val="2676630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Modifiez le style du titre</a:t>
            </a:r>
            <a:endParaRPr kumimoji="0" lang="en-US"/>
          </a:p>
        </p:txBody>
      </p:sp>
      <p:sp>
        <p:nvSpPr>
          <p:cNvPr id="28" name="Espace réservé de la date 27"/>
          <p:cNvSpPr>
            <a:spLocks noGrp="1"/>
          </p:cNvSpPr>
          <p:nvPr>
            <p:ph type="dt" sz="half" idx="10"/>
          </p:nvPr>
        </p:nvSpPr>
        <p:spPr/>
        <p:txBody>
          <a:bodyPr/>
          <a:lstStyle/>
          <a:p>
            <a:fld id="{AA309A6D-C09C-4548-B29A-6CF363A7E532}" type="datetimeFigureOut">
              <a:rPr lang="fr-FR" smtClean="0"/>
              <a:t>24/03/2013</a:t>
            </a:fld>
            <a:endParaRPr lang="fr-BE"/>
          </a:p>
        </p:txBody>
      </p:sp>
      <p:sp>
        <p:nvSpPr>
          <p:cNvPr id="17" name="Espace réservé du pied de page 16"/>
          <p:cNvSpPr>
            <a:spLocks noGrp="1"/>
          </p:cNvSpPr>
          <p:nvPr>
            <p:ph type="ftr" sz="quarter" idx="11"/>
          </p:nvPr>
        </p:nvSpPr>
        <p:spPr/>
        <p:txBody>
          <a:bodyPr/>
          <a:lstStyle/>
          <a:p>
            <a:endParaRPr lang="fr-BE"/>
          </a:p>
        </p:txBody>
      </p:sp>
      <p:sp>
        <p:nvSpPr>
          <p:cNvPr id="29" name="Espace réservé du numéro de diapositive 28"/>
          <p:cNvSpPr>
            <a:spLocks noGrp="1"/>
          </p:cNvSpPr>
          <p:nvPr>
            <p:ph type="sldNum" sz="quarter" idx="12"/>
          </p:nvPr>
        </p:nvSpPr>
        <p:spPr/>
        <p:txBody>
          <a:bodyPr/>
          <a:lstStyle/>
          <a:p>
            <a:fld id="{CF4668DC-857F-487D-BFFA-8C0CA5037977}" type="slidenum">
              <a:rPr lang="fr-BE" smtClean="0"/>
              <a:t>‹N°›</a:t>
            </a:fld>
            <a:endParaRPr lang="fr-BE"/>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24/03/2013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24/03/2013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24/03/2013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24/03/2013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7924800" y="6416675"/>
            <a:ext cx="762000" cy="365125"/>
          </a:xfrm>
        </p:spPr>
        <p:txBody>
          <a:bodyPr/>
          <a:lstStyle/>
          <a:p>
            <a:fld id="{CF4668DC-857F-487D-BFFA-8C0CA5037977}" type="slidenum">
              <a:rPr lang="fr-BE" smtClean="0"/>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t>24/03/2013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t>24/03/2013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t>24/03/2013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24/03/2013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t>24/03/2013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24/03/2013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A309A6D-C09C-4548-B29A-6CF363A7E532}" type="datetimeFigureOut">
              <a:rPr lang="fr-FR" smtClean="0"/>
              <a:t>24/03/2013</a:t>
            </a:fld>
            <a:endParaRPr lang="fr-BE"/>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BE"/>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F4668DC-857F-487D-BFFA-8C0CA5037977}" type="slidenum">
              <a:rPr lang="fr-BE" smtClean="0"/>
              <a:t>‹N°›</a:t>
            </a:fld>
            <a:endParaRPr lang="fr-BE"/>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116632"/>
            <a:ext cx="8229600" cy="1828800"/>
          </a:xfrm>
        </p:spPr>
        <p:txBody>
          <a:bodyPr>
            <a:normAutofit/>
          </a:bodyPr>
          <a:lstStyle/>
          <a:p>
            <a:r>
              <a:rPr lang="fr-FR" b="0" u="sng" dirty="0" smtClean="0">
                <a:effectLst/>
              </a:rPr>
              <a:t>Mon</a:t>
            </a:r>
            <a:br>
              <a:rPr lang="fr-FR" b="0" u="sng" dirty="0" smtClean="0">
                <a:effectLst/>
              </a:rPr>
            </a:br>
            <a:r>
              <a:rPr lang="fr-FR" b="0" u="sng" dirty="0" smtClean="0">
                <a:effectLst/>
              </a:rPr>
              <a:t>Arrière-grand-mère</a:t>
            </a:r>
            <a:endParaRPr lang="fr-FR" b="0" u="sng" dirty="0">
              <a:effectLst/>
            </a:endParaRPr>
          </a:p>
        </p:txBody>
      </p:sp>
      <p:sp>
        <p:nvSpPr>
          <p:cNvPr id="3" name="Sous-titre 2"/>
          <p:cNvSpPr>
            <a:spLocks noGrp="1"/>
          </p:cNvSpPr>
          <p:nvPr>
            <p:ph type="subTitle" idx="1"/>
          </p:nvPr>
        </p:nvSpPr>
        <p:spPr>
          <a:xfrm>
            <a:off x="1371600" y="3331698"/>
            <a:ext cx="6400800" cy="1752600"/>
          </a:xfrm>
        </p:spPr>
        <p:txBody>
          <a:bodyPr/>
          <a:lstStyle/>
          <a:p>
            <a:r>
              <a:rPr lang="fr-FR" dirty="0" smtClean="0"/>
              <a:t>Née le 16/02/1914</a:t>
            </a:r>
          </a:p>
          <a:p>
            <a:endParaRPr lang="fr-FR" dirty="0"/>
          </a:p>
          <a:p>
            <a:r>
              <a:rPr lang="fr-FR" dirty="0" smtClean="0"/>
              <a:t>99 ans aujourd’hui</a:t>
            </a:r>
            <a:endParaRPr lang="fr-FR" dirty="0"/>
          </a:p>
        </p:txBody>
      </p:sp>
      <p:sp>
        <p:nvSpPr>
          <p:cNvPr id="4" name="Rectangle 3"/>
          <p:cNvSpPr/>
          <p:nvPr/>
        </p:nvSpPr>
        <p:spPr>
          <a:xfrm rot="20213991">
            <a:off x="7152231" y="1870580"/>
            <a:ext cx="1656184" cy="276999"/>
          </a:xfrm>
          <a:prstGeom prst="rect">
            <a:avLst/>
          </a:prstGeom>
        </p:spPr>
        <p:txBody>
          <a:bodyPr wrap="square">
            <a:spAutoFit/>
          </a:bodyPr>
          <a:lstStyle/>
          <a:p>
            <a:r>
              <a:rPr lang="fr-FR" sz="1200" dirty="0">
                <a:solidFill>
                  <a:schemeClr val="bg1">
                    <a:lumMod val="95000"/>
                    <a:lumOff val="5000"/>
                  </a:schemeClr>
                </a:solidFill>
              </a:rPr>
              <a:t>(Du coté de ma mère)</a:t>
            </a:r>
          </a:p>
        </p:txBody>
      </p:sp>
    </p:spTree>
    <p:extLst>
      <p:ext uri="{BB962C8B-B14F-4D97-AF65-F5344CB8AC3E}">
        <p14:creationId xmlns:p14="http://schemas.microsoft.com/office/powerpoint/2010/main" val="40704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t>SOMMAIRE :</a:t>
            </a:r>
            <a:endParaRPr lang="fr-FR" u="sng" dirty="0"/>
          </a:p>
        </p:txBody>
      </p:sp>
      <p:sp>
        <p:nvSpPr>
          <p:cNvPr id="3" name="Espace réservé du contenu 2"/>
          <p:cNvSpPr>
            <a:spLocks noGrp="1"/>
          </p:cNvSpPr>
          <p:nvPr>
            <p:ph idx="1"/>
          </p:nvPr>
        </p:nvSpPr>
        <p:spPr/>
        <p:txBody>
          <a:bodyPr/>
          <a:lstStyle/>
          <a:p>
            <a:pPr>
              <a:buBlip>
                <a:blip r:embed="rId2"/>
              </a:buBlip>
            </a:pPr>
            <a:r>
              <a:rPr lang="fr-FR" u="sng" dirty="0" smtClean="0">
                <a:solidFill>
                  <a:schemeClr val="bg1">
                    <a:lumMod val="95000"/>
                    <a:lumOff val="5000"/>
                  </a:schemeClr>
                </a:solidFill>
              </a:rPr>
              <a:t>Marquée par les guerres</a:t>
            </a:r>
          </a:p>
          <a:p>
            <a:pPr>
              <a:buBlip>
                <a:blip r:embed="rId2"/>
              </a:buBlip>
            </a:pPr>
            <a:endParaRPr lang="fr-FR" u="sng" dirty="0" smtClean="0">
              <a:solidFill>
                <a:schemeClr val="bg1">
                  <a:lumMod val="95000"/>
                  <a:lumOff val="5000"/>
                </a:schemeClr>
              </a:solidFill>
            </a:endParaRPr>
          </a:p>
          <a:p>
            <a:pPr>
              <a:buBlip>
                <a:blip r:embed="rId2"/>
              </a:buBlip>
            </a:pPr>
            <a:r>
              <a:rPr lang="fr-FR" u="sng" dirty="0" smtClean="0">
                <a:solidFill>
                  <a:schemeClr val="bg1">
                    <a:lumMod val="95000"/>
                    <a:lumOff val="5000"/>
                  </a:schemeClr>
                </a:solidFill>
              </a:rPr>
              <a:t>L’exode</a:t>
            </a:r>
            <a:endParaRPr lang="fr-FR" u="sng" dirty="0" smtClean="0">
              <a:solidFill>
                <a:schemeClr val="bg1">
                  <a:lumMod val="95000"/>
                  <a:lumOff val="5000"/>
                </a:schemeClr>
              </a:solidFill>
            </a:endParaRPr>
          </a:p>
          <a:p>
            <a:pPr>
              <a:buBlip>
                <a:blip r:embed="rId2"/>
              </a:buBlip>
            </a:pPr>
            <a:endParaRPr lang="fr-FR" u="sng" dirty="0" smtClean="0">
              <a:solidFill>
                <a:schemeClr val="bg1">
                  <a:lumMod val="95000"/>
                  <a:lumOff val="5000"/>
                </a:schemeClr>
              </a:solidFill>
            </a:endParaRPr>
          </a:p>
          <a:p>
            <a:pPr>
              <a:buBlip>
                <a:blip r:embed="rId2"/>
              </a:buBlip>
            </a:pPr>
            <a:r>
              <a:rPr lang="fr-FR" u="sng" dirty="0" smtClean="0">
                <a:solidFill>
                  <a:schemeClr val="bg1">
                    <a:lumMod val="95000"/>
                    <a:lumOff val="5000"/>
                  </a:schemeClr>
                </a:solidFill>
              </a:rPr>
              <a:t>Son histoire</a:t>
            </a:r>
          </a:p>
          <a:p>
            <a:pPr>
              <a:buBlip>
                <a:blip r:embed="rId2"/>
              </a:buBlip>
            </a:pPr>
            <a:endParaRPr lang="fr-FR" u="sng" dirty="0" smtClean="0">
              <a:solidFill>
                <a:schemeClr val="bg1">
                  <a:lumMod val="95000"/>
                  <a:lumOff val="5000"/>
                </a:schemeClr>
              </a:solidFill>
            </a:endParaRPr>
          </a:p>
          <a:p>
            <a:pPr>
              <a:buBlip>
                <a:blip r:embed="rId2"/>
              </a:buBlip>
            </a:pPr>
            <a:r>
              <a:rPr lang="fr-FR" u="sng" dirty="0" smtClean="0">
                <a:solidFill>
                  <a:schemeClr val="bg1">
                    <a:lumMod val="95000"/>
                    <a:lumOff val="5000"/>
                  </a:schemeClr>
                </a:solidFill>
              </a:rPr>
              <a:t>Extrait</a:t>
            </a:r>
          </a:p>
          <a:p>
            <a:pPr>
              <a:buBlip>
                <a:blip r:embed="rId2"/>
              </a:buBlip>
            </a:pPr>
            <a:endParaRPr lang="fr-FR" u="sng" dirty="0" smtClean="0">
              <a:solidFill>
                <a:schemeClr val="bg1">
                  <a:lumMod val="95000"/>
                  <a:lumOff val="5000"/>
                </a:schemeClr>
              </a:solidFill>
            </a:endParaRPr>
          </a:p>
          <a:p>
            <a:pPr>
              <a:buBlip>
                <a:blip r:embed="rId2"/>
              </a:buBlip>
            </a:pPr>
            <a:r>
              <a:rPr lang="fr-FR" u="sng" dirty="0" smtClean="0">
                <a:solidFill>
                  <a:schemeClr val="bg1">
                    <a:lumMod val="95000"/>
                    <a:lumOff val="5000"/>
                  </a:schemeClr>
                </a:solidFill>
              </a:rPr>
              <a:t>Sa vie aujourd’hui</a:t>
            </a:r>
          </a:p>
          <a:p>
            <a:pPr>
              <a:buBlip>
                <a:blip r:embed="rId2"/>
              </a:buBlip>
            </a:pPr>
            <a:endParaRPr lang="fr-FR" dirty="0"/>
          </a:p>
        </p:txBody>
      </p:sp>
    </p:spTree>
    <p:extLst>
      <p:ext uri="{BB962C8B-B14F-4D97-AF65-F5344CB8AC3E}">
        <p14:creationId xmlns:p14="http://schemas.microsoft.com/office/powerpoint/2010/main" val="2494012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t>Marquée par les guerres :</a:t>
            </a:r>
            <a:endParaRPr lang="fr-FR" u="sng" dirty="0"/>
          </a:p>
        </p:txBody>
      </p:sp>
      <p:sp>
        <p:nvSpPr>
          <p:cNvPr id="3" name="Espace réservé du contenu 2"/>
          <p:cNvSpPr>
            <a:spLocks noGrp="1"/>
          </p:cNvSpPr>
          <p:nvPr>
            <p:ph idx="1"/>
          </p:nvPr>
        </p:nvSpPr>
        <p:spPr/>
        <p:txBody>
          <a:bodyPr>
            <a:normAutofit/>
          </a:bodyPr>
          <a:lstStyle/>
          <a:p>
            <a:pPr marL="137160" indent="0">
              <a:buNone/>
            </a:pPr>
            <a:r>
              <a:rPr lang="fr-FR" sz="1600" dirty="0" smtClean="0"/>
              <a:t>    Mon </a:t>
            </a:r>
            <a:r>
              <a:rPr lang="fr-FR" sz="1600" dirty="0"/>
              <a:t>arrière-grand-mère Suzanne est née juste avant la première guerre </a:t>
            </a:r>
            <a:r>
              <a:rPr lang="fr-FR" sz="1600" dirty="0" smtClean="0"/>
              <a:t>mondiale, le 16 février 1914 .</a:t>
            </a:r>
          </a:p>
          <a:p>
            <a:pPr marL="137160" indent="0">
              <a:buNone/>
            </a:pPr>
            <a:endParaRPr lang="fr-FR" sz="1600" dirty="0"/>
          </a:p>
          <a:p>
            <a:pPr marL="137160" indent="0">
              <a:buNone/>
            </a:pPr>
            <a:r>
              <a:rPr lang="fr-FR" sz="1600" dirty="0"/>
              <a:t>Elle s’est mariée en juillet 1939 avec mon arrière-grand-père Pierre, juste avant la deuxième guerre mondiale</a:t>
            </a:r>
            <a:r>
              <a:rPr lang="fr-FR" sz="1600" dirty="0" smtClean="0"/>
              <a:t>.</a:t>
            </a:r>
          </a:p>
          <a:p>
            <a:pPr marL="137160" indent="0">
              <a:buNone/>
            </a:pPr>
            <a:endParaRPr lang="fr-FR" sz="1600" dirty="0"/>
          </a:p>
          <a:p>
            <a:pPr marL="137160" indent="0">
              <a:buNone/>
            </a:pPr>
            <a:r>
              <a:rPr lang="fr-FR" sz="1600" dirty="0"/>
              <a:t>Elle vivait avec son mari à Lille, dans le nord de la France, </a:t>
            </a:r>
            <a:r>
              <a:rPr lang="fr-FR" sz="1600" dirty="0" smtClean="0"/>
              <a:t>jusqu’au moment où il a été mobilisé </a:t>
            </a:r>
            <a:r>
              <a:rPr lang="fr-FR" sz="1600" dirty="0"/>
              <a:t>pour la guerre</a:t>
            </a:r>
            <a:r>
              <a:rPr lang="fr-FR" sz="1600" dirty="0" smtClean="0"/>
              <a:t>.</a:t>
            </a:r>
          </a:p>
          <a:p>
            <a:pPr marL="137160" indent="0">
              <a:buNone/>
            </a:pPr>
            <a:endParaRPr lang="fr-FR" sz="1600" dirty="0"/>
          </a:p>
          <a:p>
            <a:pPr marL="137160" indent="0">
              <a:buNone/>
            </a:pPr>
            <a:r>
              <a:rPr lang="fr-FR" sz="1600" dirty="0"/>
              <a:t>En mai 1940, alors qu’elle était enceinte de ma grand-mère, la ville a été occupée par les allemands, et la population a eu l’ordre d’évacuer la ville pour gagner la zone libre au sud de la France</a:t>
            </a:r>
            <a:r>
              <a:rPr lang="fr-FR" sz="1600" dirty="0" smtClean="0"/>
              <a:t>.</a:t>
            </a:r>
          </a:p>
          <a:p>
            <a:pPr marL="137160" indent="0">
              <a:buNone/>
            </a:pPr>
            <a:endParaRPr lang="fr-FR" sz="1600" dirty="0"/>
          </a:p>
          <a:p>
            <a:pPr marL="137160" indent="0">
              <a:buNone/>
            </a:pPr>
            <a:r>
              <a:rPr lang="fr-FR" sz="1600" dirty="0"/>
              <a:t>C’est l’exode.</a:t>
            </a:r>
          </a:p>
        </p:txBody>
      </p:sp>
    </p:spTree>
    <p:extLst>
      <p:ext uri="{BB962C8B-B14F-4D97-AF65-F5344CB8AC3E}">
        <p14:creationId xmlns:p14="http://schemas.microsoft.com/office/powerpoint/2010/main" val="3987920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lstStyle/>
          <a:p>
            <a:r>
              <a:rPr lang="fr-FR" u="sng" dirty="0" smtClean="0"/>
              <a:t>L’exode :</a:t>
            </a:r>
            <a:endParaRPr lang="fr-FR" u="sng" dirty="0"/>
          </a:p>
        </p:txBody>
      </p:sp>
      <p:sp>
        <p:nvSpPr>
          <p:cNvPr id="3" name="Espace réservé du contenu 2"/>
          <p:cNvSpPr>
            <a:spLocks noGrp="1"/>
          </p:cNvSpPr>
          <p:nvPr>
            <p:ph idx="1"/>
          </p:nvPr>
        </p:nvSpPr>
        <p:spPr>
          <a:xfrm>
            <a:off x="467544" y="1061576"/>
            <a:ext cx="8229600" cy="4709160"/>
          </a:xfrm>
        </p:spPr>
        <p:txBody>
          <a:bodyPr>
            <a:normAutofit/>
          </a:bodyPr>
          <a:lstStyle/>
          <a:p>
            <a:pPr marL="137160" indent="0">
              <a:buNone/>
            </a:pPr>
            <a:r>
              <a:rPr lang="fr-FR" sz="1400" dirty="0"/>
              <a:t> </a:t>
            </a:r>
            <a:r>
              <a:rPr lang="fr-FR" sz="1600" dirty="0"/>
              <a:t>Mon arrière-grand-mère part en voiture avec sa mère et un jeune chauffeur non mobilisé. Ils s’arrêteront en Normandie où ma grand-mère naît le 30 mai 1940.</a:t>
            </a:r>
          </a:p>
          <a:p>
            <a:pPr marL="137160" indent="0">
              <a:buNone/>
            </a:pPr>
            <a:r>
              <a:rPr lang="fr-FR" sz="1600" dirty="0"/>
              <a:t>Alors, ils retourneront en fraude à Lille rejoindre Pierre.</a:t>
            </a:r>
          </a:p>
          <a:p>
            <a:pPr marL="137160" indent="0">
              <a:buNone/>
            </a:pPr>
            <a:r>
              <a:rPr lang="fr-FR" sz="1600" dirty="0"/>
              <a:t>Mais Pierre et ses hommes se replient devant l'avance allemande, en Normandie, puis en Bretagne etc...jusqu'en Ariège où il se retrouve « Commandant d'Armes », chargé d'occuper ses hommes à construire une route en attendant la démobilisation. Il fait la connaissance de Mr et Mme Durrieu qui lui proposent de faire venir sa famille.</a:t>
            </a:r>
          </a:p>
          <a:p>
            <a:pPr marL="137160" indent="0">
              <a:buNone/>
            </a:pPr>
            <a:r>
              <a:rPr lang="fr-FR" sz="1600" dirty="0"/>
              <a:t>C’est donc en février 1942 que Suzanne et ma grand-mère qui n’a pas encore 2 ans arriveront à Lézat, chez les Durrieu, où ma grand-mère a passé une partie de son enfance.</a:t>
            </a:r>
          </a:p>
        </p:txBody>
      </p:sp>
      <p:pic>
        <p:nvPicPr>
          <p:cNvPr id="1026" name="Picture 2" descr="I:\Mamie\exode_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3717031"/>
            <a:ext cx="2880320" cy="28080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mie\exode_0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717032"/>
            <a:ext cx="2592288" cy="28255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50808" y="5770736"/>
            <a:ext cx="2455338" cy="738664"/>
          </a:xfrm>
          <a:prstGeom prst="rect">
            <a:avLst/>
          </a:prstGeom>
        </p:spPr>
        <p:txBody>
          <a:bodyPr wrap="square">
            <a:spAutoFit/>
          </a:bodyPr>
          <a:lstStyle/>
          <a:p>
            <a:r>
              <a:rPr lang="fr-FR" sz="1400" dirty="0" smtClean="0">
                <a:solidFill>
                  <a:schemeClr val="bg1"/>
                </a:solidFill>
              </a:rPr>
              <a:t>   Mon </a:t>
            </a:r>
            <a:r>
              <a:rPr lang="fr-FR" sz="1400" dirty="0">
                <a:solidFill>
                  <a:schemeClr val="bg1"/>
                </a:solidFill>
              </a:rPr>
              <a:t>arrière-grand-mère </a:t>
            </a:r>
            <a:r>
              <a:rPr lang="fr-FR" sz="1400" dirty="0" smtClean="0">
                <a:solidFill>
                  <a:schemeClr val="bg1"/>
                </a:solidFill>
              </a:rPr>
              <a:t>, mon arrière-grand-père et ma </a:t>
            </a:r>
            <a:r>
              <a:rPr lang="fr-FR" sz="1400" dirty="0">
                <a:solidFill>
                  <a:schemeClr val="bg1"/>
                </a:solidFill>
              </a:rPr>
              <a:t>grand-mère</a:t>
            </a:r>
            <a:endParaRPr lang="fr-FR" sz="1400" dirty="0">
              <a:solidFill>
                <a:schemeClr val="bg1"/>
              </a:solidFill>
            </a:endParaRPr>
          </a:p>
        </p:txBody>
      </p:sp>
    </p:spTree>
    <p:extLst>
      <p:ext uri="{BB962C8B-B14F-4D97-AF65-F5344CB8AC3E}">
        <p14:creationId xmlns:p14="http://schemas.microsoft.com/office/powerpoint/2010/main" val="197129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496" y="404664"/>
            <a:ext cx="9108504" cy="4709160"/>
          </a:xfrm>
        </p:spPr>
        <p:txBody>
          <a:bodyPr>
            <a:noAutofit/>
          </a:bodyPr>
          <a:lstStyle/>
          <a:p>
            <a:pPr marL="137160" indent="0">
              <a:buNone/>
            </a:pPr>
            <a:r>
              <a:rPr lang="fr-FR" sz="1600" dirty="0" smtClean="0"/>
              <a:t>Ces </a:t>
            </a:r>
            <a:r>
              <a:rPr lang="fr-FR" sz="1600" dirty="0"/>
              <a:t>gens avaient une très grande maison entretenue par un couple de domestiques </a:t>
            </a:r>
            <a:endParaRPr lang="fr-FR" sz="1600" dirty="0" smtClean="0"/>
          </a:p>
          <a:p>
            <a:pPr marL="137160" indent="0">
              <a:buNone/>
            </a:pPr>
            <a:r>
              <a:rPr lang="fr-FR" sz="1600" dirty="0" smtClean="0"/>
              <a:t>Ambroisine </a:t>
            </a:r>
            <a:r>
              <a:rPr lang="fr-FR" sz="1600" dirty="0"/>
              <a:t>et Marius que ma grand-mère a continué à aller voir pendant </a:t>
            </a:r>
            <a:endParaRPr lang="fr-FR" sz="1600" dirty="0" smtClean="0"/>
          </a:p>
          <a:p>
            <a:pPr marL="137160" indent="0">
              <a:buNone/>
            </a:pPr>
            <a:r>
              <a:rPr lang="fr-FR" sz="1600" dirty="0" smtClean="0"/>
              <a:t>de </a:t>
            </a:r>
            <a:r>
              <a:rPr lang="fr-FR" sz="1600" dirty="0"/>
              <a:t>nombreuses années et qui ont connu ses enfants, dont ma maman. </a:t>
            </a:r>
          </a:p>
          <a:p>
            <a:pPr marL="137160" indent="0">
              <a:buNone/>
            </a:pPr>
            <a:r>
              <a:rPr lang="fr-FR" sz="1600" dirty="0"/>
              <a:t>Ils faisaient un élevage de chiens de chasse.  </a:t>
            </a:r>
          </a:p>
        </p:txBody>
      </p:sp>
      <p:pic>
        <p:nvPicPr>
          <p:cNvPr id="1027" name="Picture 3" descr="I:\Mamie\exode_0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437" y="3599904"/>
            <a:ext cx="2056686" cy="2139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mie\IMG Lezat (2)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4968" y="2015351"/>
            <a:ext cx="5703833" cy="39212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14968" y="5905527"/>
            <a:ext cx="4913416" cy="307777"/>
          </a:xfrm>
          <a:prstGeom prst="rect">
            <a:avLst/>
          </a:prstGeom>
        </p:spPr>
        <p:txBody>
          <a:bodyPr wrap="square">
            <a:spAutoFit/>
          </a:bodyPr>
          <a:lstStyle/>
          <a:p>
            <a:r>
              <a:rPr lang="fr-FR" sz="1400" dirty="0">
                <a:solidFill>
                  <a:schemeClr val="bg1"/>
                </a:solidFill>
              </a:rPr>
              <a:t>De gauche à droite : Marius, Mr Durrieu et Mme Durrieu</a:t>
            </a:r>
          </a:p>
        </p:txBody>
      </p:sp>
      <p:sp>
        <p:nvSpPr>
          <p:cNvPr id="5" name="Rectangle 4"/>
          <p:cNvSpPr/>
          <p:nvPr/>
        </p:nvSpPr>
        <p:spPr>
          <a:xfrm>
            <a:off x="0" y="5739143"/>
            <a:ext cx="2797561" cy="307777"/>
          </a:xfrm>
          <a:prstGeom prst="rect">
            <a:avLst/>
          </a:prstGeom>
        </p:spPr>
        <p:txBody>
          <a:bodyPr wrap="none">
            <a:spAutoFit/>
          </a:bodyPr>
          <a:lstStyle/>
          <a:p>
            <a:r>
              <a:rPr lang="fr-FR" sz="1400" dirty="0">
                <a:solidFill>
                  <a:schemeClr val="bg1"/>
                </a:solidFill>
              </a:rPr>
              <a:t>Ambroisine avec ma grand-mère</a:t>
            </a:r>
            <a:endParaRPr lang="fr-FR" sz="1400" dirty="0">
              <a:solidFill>
                <a:schemeClr val="bg1"/>
              </a:solidFill>
            </a:endParaRPr>
          </a:p>
        </p:txBody>
      </p:sp>
    </p:spTree>
    <p:extLst>
      <p:ext uri="{BB962C8B-B14F-4D97-AF65-F5344CB8AC3E}">
        <p14:creationId xmlns:p14="http://schemas.microsoft.com/office/powerpoint/2010/main" val="360938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randombar(horizontal)">
                                      <p:cBhvr>
                                        <p:cTn id="17" dur="500"/>
                                        <p:tgtEl>
                                          <p:spTgt spid="102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1"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t>Son histoire :</a:t>
            </a:r>
            <a:endParaRPr lang="fr-FR" u="sng" dirty="0"/>
          </a:p>
        </p:txBody>
      </p:sp>
      <p:sp>
        <p:nvSpPr>
          <p:cNvPr id="3" name="Espace réservé du contenu 2"/>
          <p:cNvSpPr>
            <a:spLocks noGrp="1"/>
          </p:cNvSpPr>
          <p:nvPr>
            <p:ph idx="1"/>
          </p:nvPr>
        </p:nvSpPr>
        <p:spPr/>
        <p:txBody>
          <a:bodyPr>
            <a:normAutofit/>
          </a:bodyPr>
          <a:lstStyle/>
          <a:p>
            <a:pPr marL="137160" indent="0">
              <a:buNone/>
            </a:pPr>
            <a:r>
              <a:rPr lang="fr-FR" sz="1700" dirty="0" smtClean="0"/>
              <a:t>    Vers </a:t>
            </a:r>
            <a:r>
              <a:rPr lang="fr-FR" sz="1700" dirty="0"/>
              <a:t>l’âge de soixante ans, mon arrière-grand-mère a décidé d’écrire ses mémoires. Ma grand-mère a mis plusieurs années à tout recopier sur ordinateur. Elle a inséré des photos et c’est aujourd’hui un document de plus de 700 pages dont j’ai pu vous rapporter quelques feuilles qui relatent cette période de sa vie</a:t>
            </a:r>
            <a:r>
              <a:rPr lang="fr-FR" sz="1700" dirty="0" smtClean="0"/>
              <a:t>.</a:t>
            </a:r>
          </a:p>
          <a:p>
            <a:pPr marL="137160" indent="0">
              <a:buNone/>
            </a:pPr>
            <a:endParaRPr lang="fr-FR" sz="1700" dirty="0" smtClean="0"/>
          </a:p>
          <a:p>
            <a:pPr marL="137160" indent="0">
              <a:buNone/>
            </a:pPr>
            <a:r>
              <a:rPr lang="fr-FR" sz="1700" dirty="0" smtClean="0"/>
              <a:t>    Les feuilles  que j’ai </a:t>
            </a:r>
            <a:r>
              <a:rPr lang="fr-FR" sz="1700" dirty="0" smtClean="0"/>
              <a:t>apportées </a:t>
            </a:r>
            <a:r>
              <a:rPr lang="fr-FR" sz="1700" dirty="0" smtClean="0"/>
              <a:t>racontent </a:t>
            </a:r>
            <a:r>
              <a:rPr lang="fr-FR" sz="1700" dirty="0"/>
              <a:t>son séjour à Lézat avec énormément de détails. Marquée par les guerres et les restrictions, elle décrit notamment  ses souvenirs d’émerveillement devant la nourriture abondante de cette période de sa vie en Ariège</a:t>
            </a:r>
            <a:r>
              <a:rPr lang="fr-FR" sz="1700" dirty="0" smtClean="0"/>
              <a:t>.</a:t>
            </a:r>
          </a:p>
          <a:p>
            <a:pPr marL="137160" indent="0">
              <a:buNone/>
            </a:pPr>
            <a:r>
              <a:rPr lang="fr-FR" sz="1700" dirty="0" smtClean="0"/>
              <a:t>    </a:t>
            </a:r>
          </a:p>
          <a:p>
            <a:pPr marL="137160" indent="0">
              <a:buNone/>
            </a:pPr>
            <a:r>
              <a:rPr lang="fr-FR" sz="1700" dirty="0"/>
              <a:t> </a:t>
            </a:r>
            <a:r>
              <a:rPr lang="fr-FR" sz="1700" dirty="0" smtClean="0"/>
              <a:t>   Je vais </a:t>
            </a:r>
            <a:r>
              <a:rPr lang="fr-FR" sz="1700" dirty="0" smtClean="0"/>
              <a:t>vous lire un </a:t>
            </a:r>
            <a:r>
              <a:rPr lang="fr-FR" sz="1700" dirty="0" smtClean="0"/>
              <a:t>extrait de </a:t>
            </a:r>
            <a:r>
              <a:rPr lang="fr-FR" sz="1700" dirty="0" smtClean="0"/>
              <a:t>son texte</a:t>
            </a:r>
            <a:r>
              <a:rPr lang="fr-FR" sz="1700" dirty="0" smtClean="0"/>
              <a:t>. </a:t>
            </a:r>
            <a:r>
              <a:rPr lang="fr-FR" sz="1700" dirty="0" smtClean="0"/>
              <a:t>C’est le moment où mon </a:t>
            </a:r>
            <a:r>
              <a:rPr lang="fr-FR" sz="1700" dirty="0" smtClean="0"/>
              <a:t>arrière-grand-mère </a:t>
            </a:r>
            <a:r>
              <a:rPr lang="fr-FR" sz="1700" dirty="0" smtClean="0"/>
              <a:t>et sa fille arrivent </a:t>
            </a:r>
            <a:r>
              <a:rPr lang="fr-FR" sz="1700" dirty="0" smtClean="0"/>
              <a:t>à </a:t>
            </a:r>
            <a:r>
              <a:rPr lang="fr-FR" sz="1700" dirty="0" smtClean="0"/>
              <a:t>la maison </a:t>
            </a:r>
            <a:r>
              <a:rPr lang="fr-FR" sz="1700" dirty="0"/>
              <a:t>de Mr et Mme </a:t>
            </a:r>
            <a:r>
              <a:rPr lang="fr-FR" sz="1700" dirty="0" smtClean="0"/>
              <a:t>Durrieu.</a:t>
            </a:r>
            <a:endParaRPr lang="fr-FR" sz="1700" dirty="0"/>
          </a:p>
        </p:txBody>
      </p:sp>
    </p:spTree>
    <p:extLst>
      <p:ext uri="{BB962C8B-B14F-4D97-AF65-F5344CB8AC3E}">
        <p14:creationId xmlns:p14="http://schemas.microsoft.com/office/powerpoint/2010/main" val="2409528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t>Extrait :</a:t>
            </a:r>
            <a:endParaRPr lang="fr-FR" u="sng" dirty="0"/>
          </a:p>
        </p:txBody>
      </p:sp>
      <p:sp>
        <p:nvSpPr>
          <p:cNvPr id="3" name="Espace réservé du contenu 2"/>
          <p:cNvSpPr>
            <a:spLocks noGrp="1"/>
          </p:cNvSpPr>
          <p:nvPr>
            <p:ph idx="1"/>
          </p:nvPr>
        </p:nvSpPr>
        <p:spPr/>
        <p:txBody>
          <a:bodyPr>
            <a:normAutofit/>
          </a:bodyPr>
          <a:lstStyle/>
          <a:p>
            <a:endParaRPr lang="fr-FR" dirty="0" smtClean="0"/>
          </a:p>
          <a:p>
            <a:pPr marL="137160" indent="0">
              <a:buNone/>
            </a:pPr>
            <a:r>
              <a:rPr lang="fr-FR" sz="1700" dirty="0" smtClean="0"/>
              <a:t>« </a:t>
            </a:r>
            <a:r>
              <a:rPr lang="fr-FR" sz="1700" dirty="0"/>
              <a:t>L’arrivée à Lézat fut théâtrale, Ambroisine s’était empressée d’ouvrir grand le portail, il neigeait et le maître de maison, tête nue, descendit vivement le perron pour me saluer. Il avait un physique de Gascon plus vrai que nature, extrêmement accueillant, et Thérèse, sa femme, alias Tatie,  ne lui cédait en rien. Elle  avait beaucoup de classe  et était sincèrement heureuse de faire les honneurs de sa maison. Avant de passer à la salle à manger, on alla droit près de l’âtre de l’antique cuisine et je me crus dans un décor de cinéma. L’ambiance était tellement différente de tout ce que j’avais vécu jusque là ! On avait tué le cochon depuis peu, le brave porc que tout Ariégeois avait le droit d’engraisser pour lui, sans avoir de compte à rendre au Ravitaillement. »</a:t>
            </a:r>
          </a:p>
          <a:p>
            <a:pPr marL="137160" indent="0">
              <a:buNone/>
            </a:pPr>
            <a:endParaRPr lang="fr-FR" dirty="0"/>
          </a:p>
          <a:p>
            <a:endParaRPr lang="fr-FR" dirty="0"/>
          </a:p>
        </p:txBody>
      </p:sp>
    </p:spTree>
    <p:extLst>
      <p:ext uri="{BB962C8B-B14F-4D97-AF65-F5344CB8AC3E}">
        <p14:creationId xmlns:p14="http://schemas.microsoft.com/office/powerpoint/2010/main" val="1952038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t>Sa vie </a:t>
            </a:r>
            <a:r>
              <a:rPr lang="fr-FR" u="sng" dirty="0" smtClean="0"/>
              <a:t>aujourd’hui :</a:t>
            </a:r>
            <a:endParaRPr lang="fr-FR" u="sng" dirty="0"/>
          </a:p>
        </p:txBody>
      </p:sp>
      <p:sp>
        <p:nvSpPr>
          <p:cNvPr id="3" name="Espace réservé du contenu 2"/>
          <p:cNvSpPr>
            <a:spLocks noGrp="1"/>
          </p:cNvSpPr>
          <p:nvPr>
            <p:ph idx="1"/>
          </p:nvPr>
        </p:nvSpPr>
        <p:spPr/>
        <p:txBody>
          <a:bodyPr/>
          <a:lstStyle/>
          <a:p>
            <a:pPr marL="137160" indent="0">
              <a:buNone/>
            </a:pPr>
            <a:r>
              <a:rPr lang="fr-FR" dirty="0" smtClean="0"/>
              <a:t>    </a:t>
            </a:r>
            <a:r>
              <a:rPr lang="fr-FR" sz="1400" dirty="0"/>
              <a:t>Mon arrière-grand-mère vit aujourd’hui à côté de Tours dans une maison de retraite tenue par des religieuses.</a:t>
            </a:r>
          </a:p>
          <a:p>
            <a:pPr marL="137160" indent="0">
              <a:buNone/>
            </a:pPr>
            <a:r>
              <a:rPr lang="fr-FR" sz="1400" dirty="0" smtClean="0"/>
              <a:t>        Elle </a:t>
            </a:r>
            <a:r>
              <a:rPr lang="fr-FR" sz="1400" dirty="0"/>
              <a:t>vient de fêter ses 99 ans entourée de ses enfants</a:t>
            </a:r>
            <a:r>
              <a:rPr lang="fr-FR" sz="1400" dirty="0" smtClean="0"/>
              <a:t>.</a:t>
            </a:r>
            <a:endParaRPr lang="fr-FR" sz="1400" dirty="0"/>
          </a:p>
        </p:txBody>
      </p:sp>
      <p:pic>
        <p:nvPicPr>
          <p:cNvPr id="2051" name="Picture 3" descr="I:\Mamie\2011-3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2598516"/>
            <a:ext cx="2082800" cy="22574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PARISOT\Mes documents\Téléchargements\DSC043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598516"/>
            <a:ext cx="6131347"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4760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TotalTime>
  <Words>678</Words>
  <Application>Microsoft Office PowerPoint</Application>
  <PresentationFormat>Affichage à l'écran (4:3)</PresentationFormat>
  <Paragraphs>54</Paragraphs>
  <Slides>8</Slides>
  <Notes>3</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Apex</vt:lpstr>
      <vt:lpstr>Mon Arrière-grand-mère</vt:lpstr>
      <vt:lpstr>SOMMAIRE :</vt:lpstr>
      <vt:lpstr>Marquée par les guerres :</vt:lpstr>
      <vt:lpstr>L’exode :</vt:lpstr>
      <vt:lpstr>Présentation PowerPoint</vt:lpstr>
      <vt:lpstr>Son histoire :</vt:lpstr>
      <vt:lpstr>Extrait :</vt:lpstr>
      <vt:lpstr>Sa vie aujourd’hui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 Arrière-grand-mère</dc:title>
  <cp:lastModifiedBy>PARISOT</cp:lastModifiedBy>
  <cp:revision>19</cp:revision>
  <dcterms:modified xsi:type="dcterms:W3CDTF">2013-03-24T16:08:07Z</dcterms:modified>
</cp:coreProperties>
</file>