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3" r:id="rId7"/>
    <p:sldId id="260" r:id="rId8"/>
    <p:sldId id="261" r:id="rId9"/>
    <p:sldId id="264" r:id="rId10"/>
    <p:sldId id="265" r:id="rId11"/>
    <p:sldId id="266" r:id="rId12"/>
    <p:sldId id="267" r:id="rId13"/>
    <p:sldId id="268" r:id="rId14"/>
    <p:sldId id="269" r:id="rId15"/>
    <p:sldId id="270" r:id="rId16"/>
    <p:sldId id="273" r:id="rId17"/>
    <p:sldId id="271" r:id="rId18"/>
    <p:sldId id="272"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153867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12265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1128785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201107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3585410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3E3DD248-A45B-488A-B71E-C7BC975F9D00}" type="datetimeFigureOut">
              <a:rPr lang="fr-FR" smtClean="0"/>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838698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3E3DD248-A45B-488A-B71E-C7BC975F9D00}" type="datetimeFigureOut">
              <a:rPr lang="fr-FR" smtClean="0"/>
              <a:t>02/04/2013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95199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3E3DD248-A45B-488A-B71E-C7BC975F9D00}" type="datetimeFigureOut">
              <a:rPr lang="fr-FR" smtClean="0"/>
              <a:t>02/04/2013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2289303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E3DD248-A45B-488A-B71E-C7BC975F9D00}" type="datetimeFigureOut">
              <a:rPr lang="fr-FR" smtClean="0"/>
              <a:t>02/04/2013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549511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E3DD248-A45B-488A-B71E-C7BC975F9D00}" type="datetimeFigureOut">
              <a:rPr lang="fr-FR" smtClean="0"/>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2990444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3E3DD248-A45B-488A-B71E-C7BC975F9D00}" type="datetimeFigureOut">
              <a:rPr lang="fr-FR" smtClean="0"/>
              <a:t>02/04/2013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ECC5171-6BA2-4605-BCB9-E5241289D061}" type="slidenum">
              <a:rPr lang="fr-FR" smtClean="0"/>
              <a:t>‹N°›</a:t>
            </a:fld>
            <a:endParaRPr lang="fr-FR"/>
          </a:p>
        </p:txBody>
      </p:sp>
    </p:spTree>
    <p:extLst>
      <p:ext uri="{BB962C8B-B14F-4D97-AF65-F5344CB8AC3E}">
        <p14:creationId xmlns:p14="http://schemas.microsoft.com/office/powerpoint/2010/main" val="929795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3DD248-A45B-488A-B71E-C7BC975F9D00}" type="datetimeFigureOut">
              <a:rPr lang="fr-FR" smtClean="0"/>
              <a:t>02/04/2013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CC5171-6BA2-4605-BCB9-E5241289D061}" type="slidenum">
              <a:rPr lang="fr-FR" smtClean="0"/>
              <a:t>‹N°›</a:t>
            </a:fld>
            <a:endParaRPr lang="fr-FR"/>
          </a:p>
        </p:txBody>
      </p:sp>
    </p:spTree>
    <p:extLst>
      <p:ext uri="{BB962C8B-B14F-4D97-AF65-F5344CB8AC3E}">
        <p14:creationId xmlns:p14="http://schemas.microsoft.com/office/powerpoint/2010/main" val="2704422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NICOLA SIRKIS</a:t>
            </a:r>
            <a:endParaRPr lang="fr-FR" dirty="0"/>
          </a:p>
        </p:txBody>
      </p:sp>
      <p:sp>
        <p:nvSpPr>
          <p:cNvPr id="3" name="Sous-titre 2"/>
          <p:cNvSpPr>
            <a:spLocks noGrp="1"/>
          </p:cNvSpPr>
          <p:nvPr>
            <p:ph type="subTitle" idx="1"/>
          </p:nvPr>
        </p:nvSpPr>
        <p:spPr/>
        <p:txBody>
          <a:bodyPr/>
          <a:lstStyle/>
          <a:p>
            <a:r>
              <a:rPr lang="fr-FR" dirty="0" smtClean="0"/>
              <a:t>Par Maya Dété</a:t>
            </a:r>
            <a:endParaRPr lang="fr-FR" dirty="0"/>
          </a:p>
        </p:txBody>
      </p:sp>
    </p:spTree>
    <p:extLst>
      <p:ext uri="{BB962C8B-B14F-4D97-AF65-F5344CB8AC3E}">
        <p14:creationId xmlns:p14="http://schemas.microsoft.com/office/powerpoint/2010/main" val="3843725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1987 : 7000 Danses</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Cet album a été largement critiqué par la presse. Nicola a dû faire face aux insultes dues à son apparence et même à son chant. Son image est donc assez dégradée. Cependant, lui et les autres enchaînent une tournée de concerts en France, Belgique, Canada, Suisse et même au Pérou. Il devait donc se dire que malgré les critiques de la presse, le public était toujours au rendez-vous. Dimitri Bodianski se sépare du groupe en 1989. Nicola, Stéphane et Dominique décident cependant de continuer l’aventure en trio. La relation de Nicola et sa première femme Marion Bataille prend fin en 1989.</a:t>
            </a:r>
            <a:endParaRPr lang="fr-FR" sz="2800" dirty="0"/>
          </a:p>
        </p:txBody>
      </p:sp>
    </p:spTree>
    <p:extLst>
      <p:ext uri="{BB962C8B-B14F-4D97-AF65-F5344CB8AC3E}">
        <p14:creationId xmlns:p14="http://schemas.microsoft.com/office/powerpoint/2010/main" val="3113498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1990 : Le Baiser</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Nicola Sirkis a une grande culture littéraire. Il le prouve dans cet album en citant J.D Salinger et semble même lui dédier une chanson. Il a aussi sûrement pris en maturité les années précédentes, et écrit en 90 des chansons sur la séparation amoureuse comme </a:t>
            </a:r>
            <a:r>
              <a:rPr lang="fr-FR" sz="2800" i="1" dirty="0" smtClean="0"/>
              <a:t>Les Plus Mauvaises Nuits.  </a:t>
            </a:r>
            <a:r>
              <a:rPr lang="fr-FR" sz="2800" dirty="0" smtClean="0"/>
              <a:t>L’album connaît un succès plutôt bon, ce qui soulage Nicola après les difficultés connues à cause de son précédent album.</a:t>
            </a:r>
            <a:endParaRPr lang="fr-FR" sz="2800" dirty="0"/>
          </a:p>
        </p:txBody>
      </p:sp>
    </p:spTree>
    <p:extLst>
      <p:ext uri="{BB962C8B-B14F-4D97-AF65-F5344CB8AC3E}">
        <p14:creationId xmlns:p14="http://schemas.microsoft.com/office/powerpoint/2010/main" val="25301697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1993 : Un Jour Dans Notre Vie</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 Un revolver chargé dans la poche parce que le monde est drôlement moche… »</a:t>
            </a:r>
          </a:p>
          <a:p>
            <a:pPr marL="0" indent="0">
              <a:buNone/>
            </a:pPr>
            <a:r>
              <a:rPr lang="fr-FR" sz="2800" dirty="0" smtClean="0"/>
              <a:t>Voilà le genre de phrases glissées dans des chansons qui font de Nicola Sirkis un parolier assez excentrique, presque choquant. Il ose dire les choses. Il s’adresse aux jeunes atypiques, aux jeunes à problèmes, aux adolescents perdus. Ses chansons sont un échappatoire pour toute une génération de fans fidèles. Pour écrire ce genre de choses, il a sûrement traversé une période assez difficile au cours des années 90. Il se marie avec Marie Guillard le 22 juillet 1995.</a:t>
            </a:r>
          </a:p>
        </p:txBody>
      </p:sp>
    </p:spTree>
    <p:extLst>
      <p:ext uri="{BB962C8B-B14F-4D97-AF65-F5344CB8AC3E}">
        <p14:creationId xmlns:p14="http://schemas.microsoft.com/office/powerpoint/2010/main" val="282222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1996 : Wax</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Nicola doit encore une fois faire face aux railleries de la presse et du public. Il doit encore une fois faire face au vide médiatique. Faire face à l’abandon des autres envers lui. Les années 1996-1999 sont les années d’une période très dure pour lui. Ce sont les années « creuses » du groupe, les années où rien ne va plus.</a:t>
            </a:r>
          </a:p>
          <a:p>
            <a:pPr marL="0" indent="0">
              <a:buNone/>
            </a:pPr>
            <a:r>
              <a:rPr lang="fr-FR" sz="2800" dirty="0" smtClean="0"/>
              <a:t>Son mariage avec Marie Guillard prend fin en 1998.</a:t>
            </a:r>
          </a:p>
          <a:p>
            <a:pPr marL="0" indent="0">
              <a:buNone/>
            </a:pPr>
            <a:endParaRPr lang="fr-FR" sz="2800" dirty="0"/>
          </a:p>
        </p:txBody>
      </p:sp>
      <p:pic>
        <p:nvPicPr>
          <p:cNvPr id="5" name="Imag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6237" y="4711612"/>
            <a:ext cx="3810000" cy="2002110"/>
          </a:xfrm>
          <a:prstGeom prst="rect">
            <a:avLst/>
          </a:prstGeom>
        </p:spPr>
      </p:pic>
    </p:spTree>
    <p:extLst>
      <p:ext uri="{BB962C8B-B14F-4D97-AF65-F5344CB8AC3E}">
        <p14:creationId xmlns:p14="http://schemas.microsoft.com/office/powerpoint/2010/main" val="1852863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1999 : Dancetaria</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sz="2800" dirty="0" smtClean="0"/>
              <a:t>Stéphane meurs le 27 février 1999. Une part de Nicola meurs en même temps que son frère jumeau. Nicola écrit lui-même une lettre à son frère peu avant la sortie de l’album. </a:t>
            </a:r>
          </a:p>
          <a:p>
            <a:pPr marL="0" indent="0">
              <a:buNone/>
            </a:pPr>
            <a:r>
              <a:rPr lang="fr-FR" sz="2800" dirty="0" smtClean="0"/>
              <a:t>« </a:t>
            </a:r>
            <a:r>
              <a:rPr lang="fr-FR" sz="2800" dirty="0"/>
              <a:t>J'espère que là-haut tu te marres bien, que tu as retrouvé ceux que tu voulais et que tu viendras de temps en temps nous rendre </a:t>
            </a:r>
            <a:r>
              <a:rPr lang="fr-FR" sz="2800" dirty="0" smtClean="0"/>
              <a:t>visite. Je </a:t>
            </a:r>
            <a:r>
              <a:rPr lang="fr-FR" sz="2800" dirty="0"/>
              <a:t>dors un peu mieux mais j'ai encore mal a l'estomac souvent</a:t>
            </a:r>
            <a:r>
              <a:rPr lang="fr-FR" sz="2800" dirty="0" smtClean="0"/>
              <a:t>. »</a:t>
            </a:r>
          </a:p>
          <a:p>
            <a:pPr marL="0" indent="0">
              <a:buNone/>
            </a:pPr>
            <a:r>
              <a:rPr lang="fr-FR" sz="2800" dirty="0" smtClean="0"/>
              <a:t>Les chansons de l’album sont tristes, et semblent presque toutes dédiées à Stéphane, même si on peut aussi les interpréter comme des chansons d’amour. Le public est bouleversé par son décès et offre un soutien incroyable à Nicola.</a:t>
            </a:r>
            <a:endParaRPr lang="fr-FR" sz="2800" dirty="0"/>
          </a:p>
        </p:txBody>
      </p:sp>
    </p:spTree>
    <p:extLst>
      <p:ext uri="{BB962C8B-B14F-4D97-AF65-F5344CB8AC3E}">
        <p14:creationId xmlns:p14="http://schemas.microsoft.com/office/powerpoint/2010/main" val="34962497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2002 : Paradize</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Un album plus rock. Des ventes plus grandes. Un public plus nombreux. Des sujets toujours aussi dérangeants : le </a:t>
            </a:r>
            <a:r>
              <a:rPr lang="fr-FR" sz="2800" dirty="0"/>
              <a:t>sexe (</a:t>
            </a:r>
            <a:r>
              <a:rPr lang="fr-FR" sz="2800" i="1" dirty="0"/>
              <a:t>Punker, Marilyn, Paradize, Le Grand Secret</a:t>
            </a:r>
            <a:r>
              <a:rPr lang="fr-FR" sz="2800" dirty="0"/>
              <a:t>), la religion (</a:t>
            </a:r>
            <a:r>
              <a:rPr lang="fr-FR" sz="2800" i="1" dirty="0"/>
              <a:t>Like a Monster, Dark</a:t>
            </a:r>
            <a:r>
              <a:rPr lang="fr-FR" sz="2800" dirty="0"/>
              <a:t>), le mal-être adolescent (</a:t>
            </a:r>
            <a:r>
              <a:rPr lang="fr-FR" sz="2800" i="1" dirty="0"/>
              <a:t>Comateen </a:t>
            </a:r>
            <a:r>
              <a:rPr lang="fr-FR" sz="2800" i="1" dirty="0" smtClean="0"/>
              <a:t>I</a:t>
            </a:r>
            <a:r>
              <a:rPr lang="fr-FR" sz="2800" dirty="0" smtClean="0"/>
              <a:t>,</a:t>
            </a:r>
            <a:r>
              <a:rPr lang="fr-FR" sz="2800" dirty="0"/>
              <a:t> </a:t>
            </a:r>
            <a:r>
              <a:rPr lang="fr-FR" sz="2800" i="1" dirty="0"/>
              <a:t>Le Manoir</a:t>
            </a:r>
            <a:r>
              <a:rPr lang="fr-FR" sz="2800" dirty="0"/>
              <a:t>, </a:t>
            </a:r>
            <a:r>
              <a:rPr lang="fr-FR" sz="2800" i="1" dirty="0"/>
              <a:t>Mao Boy!</a:t>
            </a:r>
            <a:r>
              <a:rPr lang="fr-FR" sz="2800" dirty="0"/>
              <a:t>) ou encore le décès de </a:t>
            </a:r>
            <a:r>
              <a:rPr lang="fr-FR" sz="2800" dirty="0" smtClean="0"/>
              <a:t>Stéphane Sirkis (</a:t>
            </a:r>
            <a:r>
              <a:rPr lang="fr-FR" sz="2800" i="1" dirty="0" smtClean="0"/>
              <a:t>Electrastar</a:t>
            </a:r>
            <a:r>
              <a:rPr lang="fr-FR" sz="2800" dirty="0" smtClean="0"/>
              <a:t>). L’album de la renaissance. Nicola accepte peu à peu la mort de son frère et assure la promo de ce nouvel album avec brio. Il devient père d’une petite fille avec Gwenaëlle Bouchet en 2001 et se marie avec cette dernière en 2003.</a:t>
            </a:r>
            <a:endParaRPr lang="fr-FR" sz="2800" dirty="0"/>
          </a:p>
        </p:txBody>
      </p:sp>
    </p:spTree>
    <p:extLst>
      <p:ext uri="{BB962C8B-B14F-4D97-AF65-F5344CB8AC3E}">
        <p14:creationId xmlns:p14="http://schemas.microsoft.com/office/powerpoint/2010/main" val="1833511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5776" y="620688"/>
            <a:ext cx="4349328" cy="5792514"/>
          </a:xfrm>
          <a:prstGeom prst="rect">
            <a:avLst/>
          </a:prstGeom>
        </p:spPr>
      </p:pic>
    </p:spTree>
    <p:extLst>
      <p:ext uri="{BB962C8B-B14F-4D97-AF65-F5344CB8AC3E}">
        <p14:creationId xmlns:p14="http://schemas.microsoft.com/office/powerpoint/2010/main" val="19737431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2005 : Alice &amp; June</a:t>
            </a:r>
            <a:endParaRPr lang="fr-FR" dirty="0"/>
          </a:p>
        </p:txBody>
      </p:sp>
      <p:sp>
        <p:nvSpPr>
          <p:cNvPr id="3" name="Espace réservé du contenu 2"/>
          <p:cNvSpPr>
            <a:spLocks noGrp="1"/>
          </p:cNvSpPr>
          <p:nvPr>
            <p:ph idx="1"/>
          </p:nvPr>
        </p:nvSpPr>
        <p:spPr/>
        <p:txBody>
          <a:bodyPr>
            <a:normAutofit fontScale="92500" lnSpcReduction="20000"/>
          </a:bodyPr>
          <a:lstStyle/>
          <a:p>
            <a:pPr marL="0" indent="0">
              <a:buNone/>
            </a:pPr>
            <a:r>
              <a:rPr lang="fr-FR" dirty="0"/>
              <a:t> </a:t>
            </a:r>
            <a:r>
              <a:rPr lang="fr-FR" sz="2800" dirty="0"/>
              <a:t>Le titre de l'album fait référence au livre </a:t>
            </a:r>
            <a:r>
              <a:rPr lang="fr-FR" sz="2800" dirty="0" smtClean="0"/>
              <a:t>de Lewis Carroll,</a:t>
            </a:r>
            <a:r>
              <a:rPr lang="fr-FR" sz="2800" dirty="0"/>
              <a:t> </a:t>
            </a:r>
            <a:r>
              <a:rPr lang="fr-FR" sz="2800" i="1" dirty="0" smtClean="0"/>
              <a:t>Alice au Pays </a:t>
            </a:r>
            <a:r>
              <a:rPr lang="fr-FR" sz="2800" i="1" dirty="0"/>
              <a:t>d</a:t>
            </a:r>
            <a:r>
              <a:rPr lang="fr-FR" sz="2800" i="1" dirty="0" smtClean="0"/>
              <a:t>es Merveilles</a:t>
            </a:r>
            <a:r>
              <a:rPr lang="fr-FR" sz="2800" dirty="0" smtClean="0"/>
              <a:t>, </a:t>
            </a:r>
            <a:r>
              <a:rPr lang="fr-FR" sz="2800" dirty="0"/>
              <a:t>et raconte les </a:t>
            </a:r>
            <a:r>
              <a:rPr lang="fr-FR" sz="2800" dirty="0" smtClean="0"/>
              <a:t>problèmes de </a:t>
            </a:r>
            <a:r>
              <a:rPr lang="fr-FR" sz="2800" dirty="0"/>
              <a:t>deux </a:t>
            </a:r>
            <a:r>
              <a:rPr lang="fr-FR" sz="2800" dirty="0" smtClean="0"/>
              <a:t>adolescentes </a:t>
            </a:r>
            <a:r>
              <a:rPr lang="fr-FR" sz="2800" dirty="0"/>
              <a:t>évoluant dans le </a:t>
            </a:r>
            <a:r>
              <a:rPr lang="fr-FR" sz="2800" dirty="0" smtClean="0"/>
              <a:t>quotidien de notre époque. Peut-être Nicola se rend-il compte de la dureté du monde des adolescents de nos jours et essaie-t-il de les comprendre pour protéger sa fille quand elle grandira, comme par exemple de l’anorexie (dont il parle dans </a:t>
            </a:r>
            <a:r>
              <a:rPr lang="fr-FR" sz="2800" i="1" dirty="0" smtClean="0"/>
              <a:t>June</a:t>
            </a:r>
            <a:r>
              <a:rPr lang="fr-FR" sz="2800" dirty="0" smtClean="0"/>
              <a:t>) ? Peut-être que cette année est celle où il se rend compte de ses responsabilités en tant que père. C’est aussi l’année où sort son recueil de nouvelles, </a:t>
            </a:r>
            <a:r>
              <a:rPr lang="fr-FR" sz="2800" i="1" dirty="0" smtClean="0"/>
              <a:t>Les Mauvaises Nouvelles, </a:t>
            </a:r>
            <a:r>
              <a:rPr lang="fr-FR" sz="2800" dirty="0" smtClean="0"/>
              <a:t>où il parle aussi des tabous des adolescents comme le suicide, les fugues, les amours interdits.</a:t>
            </a:r>
            <a:endParaRPr lang="fr-FR" sz="2800" dirty="0"/>
          </a:p>
        </p:txBody>
      </p:sp>
    </p:spTree>
    <p:extLst>
      <p:ext uri="{BB962C8B-B14F-4D97-AF65-F5344CB8AC3E}">
        <p14:creationId xmlns:p14="http://schemas.microsoft.com/office/powerpoint/2010/main" val="16616267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2009 : La République Des Météors</a:t>
            </a:r>
            <a:endParaRPr lang="fr-FR" dirty="0"/>
          </a:p>
        </p:txBody>
      </p:sp>
      <p:sp>
        <p:nvSpPr>
          <p:cNvPr id="3" name="Espace réservé du contenu 2"/>
          <p:cNvSpPr>
            <a:spLocks noGrp="1"/>
          </p:cNvSpPr>
          <p:nvPr>
            <p:ph idx="1"/>
          </p:nvPr>
        </p:nvSpPr>
        <p:spPr/>
        <p:txBody>
          <a:bodyPr>
            <a:normAutofit fontScale="92500"/>
          </a:bodyPr>
          <a:lstStyle/>
          <a:p>
            <a:pPr marL="0" indent="0">
              <a:buNone/>
            </a:pPr>
            <a:r>
              <a:rPr lang="fr-FR" sz="2800" dirty="0" smtClean="0"/>
              <a:t>Cette année-là, le frère de Nicola, Christophe, écrit un livre où il accuse Nicola de ne pas avoir aidé son frère jumeau à faire face à ses problèmes de drogue avant sa mort. Paradoxalement, l’album </a:t>
            </a:r>
            <a:r>
              <a:rPr lang="fr-FR" sz="2800" i="1" dirty="0" smtClean="0"/>
              <a:t>La République des Météors </a:t>
            </a:r>
            <a:r>
              <a:rPr lang="fr-FR" sz="2800" dirty="0" smtClean="0"/>
              <a:t>parle de l’absence. Les paroles des chansons sont inspirées d’écrits des Guerres Mondiales, comme dans </a:t>
            </a:r>
            <a:r>
              <a:rPr lang="fr-FR" sz="2800" i="1" dirty="0" smtClean="0"/>
              <a:t>La Lettre de Métal</a:t>
            </a:r>
            <a:r>
              <a:rPr lang="fr-FR" sz="2800" dirty="0" smtClean="0"/>
              <a:t>; mais on peut interpréter certaines phrases comme si elles étaient dédiées à Stéphane Sirkis. Nicola s’est sûrement mis dans la peau des soldats au front </a:t>
            </a:r>
            <a:r>
              <a:rPr lang="fr-FR" sz="2800" dirty="0" smtClean="0"/>
              <a:t>pour essayer de </a:t>
            </a:r>
            <a:r>
              <a:rPr lang="fr-FR" sz="2800" dirty="0" smtClean="0"/>
              <a:t>retranscrire </a:t>
            </a:r>
            <a:r>
              <a:rPr lang="fr-FR" sz="2800" dirty="0" smtClean="0"/>
              <a:t>leurs émotions grâce à celles qu’il éprouve envers le décès de son frère.</a:t>
            </a:r>
            <a:endParaRPr lang="fr-FR" sz="2800" dirty="0"/>
          </a:p>
        </p:txBody>
      </p:sp>
    </p:spTree>
    <p:extLst>
      <p:ext uri="{BB962C8B-B14F-4D97-AF65-F5344CB8AC3E}">
        <p14:creationId xmlns:p14="http://schemas.microsoft.com/office/powerpoint/2010/main" val="2947204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7584" y="1340768"/>
            <a:ext cx="7733259" cy="4330625"/>
          </a:xfrm>
        </p:spPr>
      </p:pic>
    </p:spTree>
    <p:extLst>
      <p:ext uri="{BB962C8B-B14F-4D97-AF65-F5344CB8AC3E}">
        <p14:creationId xmlns:p14="http://schemas.microsoft.com/office/powerpoint/2010/main" val="449720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Naissance</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Nicola Sirkis, de son vrai nom Nicolas </a:t>
            </a:r>
            <a:r>
              <a:rPr lang="fr-FR" sz="2800" dirty="0"/>
              <a:t>H</a:t>
            </a:r>
            <a:r>
              <a:rPr lang="fr-FR" sz="2800" dirty="0" smtClean="0"/>
              <a:t>enri Didier Sirchis, est né le 22 juillet 1959 à Antony, dans les Hauts-de-Seine. Il est le frère jumeau de Stéphane Sirkis, le petit frère de Christophe et le fils d’un couple plutôt aisé.</a:t>
            </a:r>
          </a:p>
          <a:p>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47853" y="4005064"/>
            <a:ext cx="3810000" cy="2533650"/>
          </a:xfrm>
          <a:prstGeom prst="rect">
            <a:avLst/>
          </a:prstGeom>
        </p:spPr>
      </p:pic>
    </p:spTree>
    <p:extLst>
      <p:ext uri="{BB962C8B-B14F-4D97-AF65-F5344CB8AC3E}">
        <p14:creationId xmlns:p14="http://schemas.microsoft.com/office/powerpoint/2010/main" val="4213755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Jeunesse</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Nicola Sirkis grandit à Bruxelles avec sa famille. Il est renvoyé de nombreux internats avec son frère Stéphane car il ne supporte pas l’autorité et la discipline enseignées dans ces établissements. Son adolescence a aussi été troublée par l’alcool et la drogue. </a:t>
            </a:r>
            <a:r>
              <a:rPr lang="fr-FR" sz="2800" dirty="0"/>
              <a:t>Nicola sera victime d'injustices </a:t>
            </a:r>
            <a:r>
              <a:rPr lang="fr-FR" sz="2800" dirty="0" smtClean="0"/>
              <a:t>scolaires et </a:t>
            </a:r>
            <a:r>
              <a:rPr lang="fr-FR" sz="2800" dirty="0"/>
              <a:t>deviendra un élève quelques peu rebelle en prenant conscience de "la violence de la vie" et sera révolté contre le </a:t>
            </a:r>
            <a:r>
              <a:rPr lang="fr-FR" sz="2800" dirty="0" smtClean="0"/>
              <a:t>système </a:t>
            </a:r>
            <a:r>
              <a:rPr lang="fr-FR" sz="2800" dirty="0"/>
              <a:t>éducatif et les profs. Il ratera le bac 4 fois </a:t>
            </a:r>
            <a:r>
              <a:rPr lang="fr-FR" sz="2800" dirty="0" smtClean="0"/>
              <a:t>et choisira </a:t>
            </a:r>
            <a:r>
              <a:rPr lang="fr-FR" sz="2800" dirty="0"/>
              <a:t>de s'inscrire en faculté de Droit, la tête </a:t>
            </a:r>
            <a:r>
              <a:rPr lang="fr-FR" sz="2800" dirty="0" smtClean="0"/>
              <a:t>déjà un peu prise par la musique.</a:t>
            </a:r>
            <a:endParaRPr lang="fr-FR" sz="2800" dirty="0"/>
          </a:p>
        </p:txBody>
      </p:sp>
    </p:spTree>
    <p:extLst>
      <p:ext uri="{BB962C8B-B14F-4D97-AF65-F5344CB8AC3E}">
        <p14:creationId xmlns:p14="http://schemas.microsoft.com/office/powerpoint/2010/main" val="756433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35696" y="1628800"/>
            <a:ext cx="5073352" cy="4274299"/>
          </a:xfrm>
        </p:spPr>
      </p:pic>
    </p:spTree>
    <p:extLst>
      <p:ext uri="{BB962C8B-B14F-4D97-AF65-F5344CB8AC3E}">
        <p14:creationId xmlns:p14="http://schemas.microsoft.com/office/powerpoint/2010/main" val="662862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Indochine</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En mai 1981, Nicola forme le groupe Indochine avec son ami Dominique Nicolas. So frère jumeau Stéphane et son ami Dimitri Bodianski</a:t>
            </a:r>
            <a:r>
              <a:rPr lang="fr-FR" sz="2800" dirty="0"/>
              <a:t> </a:t>
            </a:r>
            <a:r>
              <a:rPr lang="fr-FR" sz="2800" dirty="0" smtClean="0"/>
              <a:t>rejoignent le groupe l’année suivante, et c’est ensemble qu’ils écrivent leurs premières chansons en répétant dans leurs chambres.</a:t>
            </a:r>
            <a:endParaRPr lang="fr-FR" sz="2800" dirty="0"/>
          </a:p>
        </p:txBody>
      </p:sp>
    </p:spTree>
    <p:extLst>
      <p:ext uri="{BB962C8B-B14F-4D97-AF65-F5344CB8AC3E}">
        <p14:creationId xmlns:p14="http://schemas.microsoft.com/office/powerpoint/2010/main" val="3342650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1760" y="620688"/>
            <a:ext cx="4320479" cy="5503795"/>
          </a:xfrm>
        </p:spPr>
      </p:pic>
    </p:spTree>
    <p:extLst>
      <p:ext uri="{BB962C8B-B14F-4D97-AF65-F5344CB8AC3E}">
        <p14:creationId xmlns:p14="http://schemas.microsoft.com/office/powerpoint/2010/main" val="22939458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1982 : L’Aventurier</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Nicola a lancé son groupe, ils sortent un album qui marque le début d’un mythe. La chanson éponyme au titre de l’album fait un carton auprès du public. Dans cet album, il me semble qu’il n’y a pas vraiment de thème très sérieux, juste une instrumentation </a:t>
            </a:r>
            <a:r>
              <a:rPr lang="fr-FR" sz="2800" i="1" dirty="0" smtClean="0"/>
              <a:t>new wave </a:t>
            </a:r>
            <a:r>
              <a:rPr lang="fr-FR" sz="2800" dirty="0" smtClean="0"/>
              <a:t>assez décalée. C’est une année assez remplie pour Nicola, il doit assurer l’image du groupe en tant que chanteur. C’est aussi l’année où il rencontre sa future épouse : Marion Bataille.</a:t>
            </a:r>
            <a:endParaRPr lang="fr-FR" sz="2800" i="1" dirty="0"/>
          </a:p>
        </p:txBody>
      </p:sp>
    </p:spTree>
    <p:extLst>
      <p:ext uri="{BB962C8B-B14F-4D97-AF65-F5344CB8AC3E}">
        <p14:creationId xmlns:p14="http://schemas.microsoft.com/office/powerpoint/2010/main" val="4554771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1983 : Le Péril Jaune</a:t>
            </a:r>
            <a:endParaRPr lang="fr-FR" dirty="0"/>
          </a:p>
        </p:txBody>
      </p:sp>
      <p:sp>
        <p:nvSpPr>
          <p:cNvPr id="3" name="Espace réservé du contenu 2"/>
          <p:cNvSpPr>
            <a:spLocks noGrp="1"/>
          </p:cNvSpPr>
          <p:nvPr>
            <p:ph idx="1"/>
          </p:nvPr>
        </p:nvSpPr>
        <p:spPr/>
        <p:txBody>
          <a:bodyPr>
            <a:normAutofit/>
          </a:bodyPr>
          <a:lstStyle/>
          <a:p>
            <a:pPr marL="0" indent="0">
              <a:buNone/>
            </a:pPr>
            <a:r>
              <a:rPr lang="fr-FR" sz="2800" dirty="0" smtClean="0"/>
              <a:t>Il paraît que cet album a été enregistré sous la pression mise par la maison de disque du groupe. Dans cet album, on sent une atmosphère asiatique, peut-être en relation avec le titre du groupe ?</a:t>
            </a:r>
          </a:p>
          <a:p>
            <a:endParaRPr lang="fr-FR" sz="2800" dirty="0"/>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67744" y="3441054"/>
            <a:ext cx="4536504" cy="3096164"/>
          </a:xfrm>
          <a:prstGeom prst="rect">
            <a:avLst/>
          </a:prstGeom>
        </p:spPr>
      </p:pic>
    </p:spTree>
    <p:extLst>
      <p:ext uri="{BB962C8B-B14F-4D97-AF65-F5344CB8AC3E}">
        <p14:creationId xmlns:p14="http://schemas.microsoft.com/office/powerpoint/2010/main" val="1251443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1985 : 3</a:t>
            </a:r>
            <a:endParaRPr lang="fr-FR" dirty="0"/>
          </a:p>
        </p:txBody>
      </p:sp>
      <p:sp>
        <p:nvSpPr>
          <p:cNvPr id="3" name="Espace réservé du contenu 2"/>
          <p:cNvSpPr>
            <a:spLocks noGrp="1"/>
          </p:cNvSpPr>
          <p:nvPr>
            <p:ph idx="1"/>
          </p:nvPr>
        </p:nvSpPr>
        <p:spPr/>
        <p:txBody>
          <a:bodyPr>
            <a:normAutofit lnSpcReduction="10000"/>
          </a:bodyPr>
          <a:lstStyle/>
          <a:p>
            <a:pPr marL="0" indent="0">
              <a:buNone/>
            </a:pPr>
            <a:r>
              <a:rPr lang="fr-FR" sz="2800" dirty="0" smtClean="0"/>
              <a:t>Cet album semble être celui de la « maturité ». Il aborde des sujets plus profonds et ambigus qu’avant comme la sexualité,  le statut d’androgyne et les relations amoureuses atypiques. La chanson </a:t>
            </a:r>
            <a:r>
              <a:rPr lang="fr-FR" sz="2800" i="1" dirty="0" smtClean="0"/>
              <a:t>3</a:t>
            </a:r>
            <a:r>
              <a:rPr lang="fr-FR" sz="2800" i="1" baseline="30000" dirty="0" smtClean="0"/>
              <a:t>e</a:t>
            </a:r>
            <a:r>
              <a:rPr lang="fr-FR" sz="2800" i="1" dirty="0" smtClean="0"/>
              <a:t> Sexe </a:t>
            </a:r>
            <a:r>
              <a:rPr lang="fr-FR" sz="2800" dirty="0" smtClean="0"/>
              <a:t>apparaît comme un hymne à la jeune population de l’époque, défendant l’apparence vestimentaire androgyne et la bisexualité. Nicola parle aussi de l’homosexualité féminine dans cet album, il s’inspire également d’un livre de Marguerite Duras pour écrire </a:t>
            </a:r>
            <a:r>
              <a:rPr lang="fr-FR" sz="2800" i="1" dirty="0" smtClean="0"/>
              <a:t>Trois Nuits Par Semaine</a:t>
            </a:r>
            <a:r>
              <a:rPr lang="fr-FR" sz="2800" dirty="0" smtClean="0"/>
              <a:t>. Nicola voulait-il défier les médias en abordant ces thèmes tabous ?</a:t>
            </a:r>
            <a:endParaRPr lang="fr-FR" sz="2800" dirty="0"/>
          </a:p>
        </p:txBody>
      </p:sp>
    </p:spTree>
    <p:extLst>
      <p:ext uri="{BB962C8B-B14F-4D97-AF65-F5344CB8AC3E}">
        <p14:creationId xmlns:p14="http://schemas.microsoft.com/office/powerpoint/2010/main" val="1068897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6879</TotalTime>
  <Words>825</Words>
  <Application>Microsoft Office PowerPoint</Application>
  <PresentationFormat>Affichage à l'écran (4:3)</PresentationFormat>
  <Paragraphs>34</Paragraphs>
  <Slides>19</Slides>
  <Notes>0</Notes>
  <HiddenSlides>0</HiddenSlides>
  <MMClips>0</MMClips>
  <ScaleCrop>false</ScaleCrop>
  <HeadingPairs>
    <vt:vector size="4" baseType="variant">
      <vt:variant>
        <vt:lpstr>Thème</vt:lpstr>
      </vt:variant>
      <vt:variant>
        <vt:i4>1</vt:i4>
      </vt:variant>
      <vt:variant>
        <vt:lpstr>Titres des diapositives</vt:lpstr>
      </vt:variant>
      <vt:variant>
        <vt:i4>19</vt:i4>
      </vt:variant>
    </vt:vector>
  </HeadingPairs>
  <TitlesOfParts>
    <vt:vector size="20" baseType="lpstr">
      <vt:lpstr>Thème Office</vt:lpstr>
      <vt:lpstr>NICOLA SIRKIS</vt:lpstr>
      <vt:lpstr>Naissance</vt:lpstr>
      <vt:lpstr>Jeunesse</vt:lpstr>
      <vt:lpstr>Présentation PowerPoint</vt:lpstr>
      <vt:lpstr>Indochine</vt:lpstr>
      <vt:lpstr>Présentation PowerPoint</vt:lpstr>
      <vt:lpstr>1982 : L’Aventurier</vt:lpstr>
      <vt:lpstr>1983 : Le Péril Jaune</vt:lpstr>
      <vt:lpstr>1985 : 3</vt:lpstr>
      <vt:lpstr>1987 : 7000 Danses</vt:lpstr>
      <vt:lpstr>1990 : Le Baiser</vt:lpstr>
      <vt:lpstr>1993 : Un Jour Dans Notre Vie</vt:lpstr>
      <vt:lpstr>1996 : Wax</vt:lpstr>
      <vt:lpstr>1999 : Dancetaria</vt:lpstr>
      <vt:lpstr>2002 : Paradize</vt:lpstr>
      <vt:lpstr>Présentation PowerPoint</vt:lpstr>
      <vt:lpstr>2005 : Alice &amp; June</vt:lpstr>
      <vt:lpstr>2009 : La République Des Météors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NICOLA SIRKIS</dc:title>
  <dc:creator>Maya</dc:creator>
  <cp:lastModifiedBy>Maya</cp:lastModifiedBy>
  <cp:revision>33</cp:revision>
  <dcterms:created xsi:type="dcterms:W3CDTF">2013-03-27T16:02:21Z</dcterms:created>
  <dcterms:modified xsi:type="dcterms:W3CDTF">2013-04-02T04:46:59Z</dcterms:modified>
</cp:coreProperties>
</file>