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67" r:id="rId9"/>
    <p:sldId id="271" r:id="rId10"/>
    <p:sldId id="270" r:id="rId11"/>
    <p:sldId id="282" r:id="rId12"/>
    <p:sldId id="272" r:id="rId13"/>
    <p:sldId id="273" r:id="rId14"/>
    <p:sldId id="274" r:id="rId15"/>
    <p:sldId id="280" r:id="rId16"/>
    <p:sldId id="275" r:id="rId17"/>
    <p:sldId id="276" r:id="rId18"/>
    <p:sldId id="284" r:id="rId19"/>
    <p:sldId id="278" r:id="rId20"/>
    <p:sldId id="281" r:id="rId21"/>
    <p:sldId id="279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FF0000"/>
    <a:srgbClr val="0000CC"/>
    <a:srgbClr val="0033CC"/>
    <a:srgbClr val="9966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134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6DFD7-EE90-4259-81A1-4E832687B061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15742-2F1F-4145-9CD9-80B031234E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photomontage intitulé « En chemin</a:t>
            </a:r>
            <a:r>
              <a:rPr lang="fr-FR" baseline="0" dirty="0" smtClean="0"/>
              <a:t> vers le Bonheur ». Chacun de nous est différent et nous n’avons pas tous la même conception du Bonheur.</a:t>
            </a:r>
          </a:p>
          <a:p>
            <a:r>
              <a:rPr lang="fr-FR" baseline="0" dirty="0" smtClean="0"/>
              <a:t>Voici 20 photos pouvant faire naître en vous des sentiments de bien-être. Elles sont chacune numérotées puisque vous serez appelés à  en choisir une.</a:t>
            </a:r>
          </a:p>
          <a:p>
            <a:r>
              <a:rPr lang="fr-FR" baseline="0" dirty="0" smtClean="0"/>
              <a:t>Dans un premier temps de passage des photos : regardez-les  toutes, en silence, et déjà voyez comment vous réagissez  devant chacune d’elles.</a:t>
            </a:r>
          </a:p>
          <a:p>
            <a:r>
              <a:rPr lang="fr-FR" baseline="0" dirty="0" smtClean="0"/>
              <a:t>Dans un second temps  de passage des photos : choisissez-en une parmi les 20 qui fait naître en vous un sentiment de Bonheur.</a:t>
            </a:r>
          </a:p>
          <a:p>
            <a:r>
              <a:rPr lang="fr-FR" baseline="0" dirty="0" smtClean="0"/>
              <a:t>Sur le papier remis : mettez votre prénom, le numéro de la photo choisie et en quoi elle donne pour vous une conception du Bonheur.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Exemple : Pierre. Photo 2. Pour moi, le Bonheur c’est....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9 : Un</a:t>
            </a:r>
            <a:r>
              <a:rPr lang="fr-FR" baseline="0" dirty="0" smtClean="0"/>
              <a:t> temps de prière à Taizé...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10 : Etre un chanteur</a:t>
            </a:r>
            <a:r>
              <a:rPr lang="fr-FR" baseline="0" dirty="0" smtClean="0"/>
              <a:t>, comme le </a:t>
            </a:r>
            <a:r>
              <a:rPr lang="fr-FR" baseline="0" dirty="0" err="1" smtClean="0"/>
              <a:t>slameur</a:t>
            </a:r>
            <a:r>
              <a:rPr lang="fr-FR" baseline="0" dirty="0" smtClean="0"/>
              <a:t> français « Grand Corps Malade »...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11 : Jouer d’un instrument de musique...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12 : Partager une</a:t>
            </a:r>
            <a:r>
              <a:rPr lang="fr-FR" baseline="0" dirty="0" smtClean="0"/>
              <a:t> musique, une chanson avec un ami/une amie...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13 : Etre en groupe avec ses amis, en vacances...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14 : Avoir un petit</a:t>
            </a:r>
            <a:r>
              <a:rPr lang="fr-FR" baseline="0" dirty="0" smtClean="0"/>
              <a:t> ami/une petite amie...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15 : Donner du temps aux autres (... et du Bonheur), comme être brancardier à Lourdes...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16 :</a:t>
            </a:r>
            <a:r>
              <a:rPr lang="fr-FR" baseline="0" dirty="0" smtClean="0"/>
              <a:t> Savourer</a:t>
            </a:r>
            <a:r>
              <a:rPr lang="fr-FR" dirty="0" smtClean="0"/>
              <a:t> un bon gâteau</a:t>
            </a:r>
            <a:r>
              <a:rPr lang="fr-FR" baseline="0" dirty="0" smtClean="0"/>
              <a:t> d’anniversaire...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17 : Etre à une soirée...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18 : Faire du sport...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 : Un paysage</a:t>
            </a:r>
            <a:r>
              <a:rPr lang="fr-FR" baseline="0" dirty="0" smtClean="0"/>
              <a:t> de mer...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19 : Un tout jeune Bébé...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</a:t>
            </a:r>
            <a:r>
              <a:rPr lang="fr-FR" baseline="0" dirty="0" smtClean="0"/>
              <a:t> 20 : Le mariage 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Fin du </a:t>
            </a:r>
            <a:r>
              <a:rPr lang="fr-FR" dirty="0" err="1" smtClean="0"/>
              <a:t>photo-montage</a:t>
            </a:r>
            <a:r>
              <a:rPr lang="fr-FR" dirty="0" smtClean="0"/>
              <a:t>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 méditative : Le Bonheur. </a:t>
            </a:r>
            <a:r>
              <a:rPr lang="fr-FR" smtClean="0"/>
              <a:t>Mère Teresa.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</a:t>
            </a:r>
            <a:r>
              <a:rPr lang="fr-FR" baseline="0" dirty="0" smtClean="0"/>
              <a:t> 2 : un paysage de montagne...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3 : un paysage de campagne...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4 : une œuvre d’Art ancienne... (Huile sur toile de Vermeer, La jeune Fille à la perle.</a:t>
            </a:r>
            <a:r>
              <a:rPr lang="fr-FR" baseline="0" dirty="0" smtClean="0"/>
              <a:t> Vers 1665)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5 : une œuvre d’Art contemporaine (Huile sur toile</a:t>
            </a:r>
            <a:r>
              <a:rPr lang="fr-FR" baseline="0" dirty="0" smtClean="0"/>
              <a:t> de Picasso. Le rêve)...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6 : un gain important au Loto...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7 : Une piscine à débordement sur</a:t>
            </a:r>
            <a:r>
              <a:rPr lang="fr-FR" baseline="0" dirty="0" smtClean="0"/>
              <a:t> un paysage magnifique...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8 : Une marche pèlerinage, la traversée du Mont Saint-Michel...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5742-2F1F-4145-9CD9-80B031234E3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46E8-AF0D-46AB-9873-719AA6DCF798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EBB7-A37F-4F75-98B7-A29A105EEA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onheursmi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571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chemin vers le bonheur</a:t>
            </a:r>
            <a:endParaRPr lang="fr-FR" sz="6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1938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17" y="0"/>
            <a:ext cx="916391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87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dirty="0" smtClean="0">
                <a:solidFill>
                  <a:schemeClr val="bg1"/>
                </a:solidFill>
              </a:rPr>
              <a:t>9</a:t>
            </a:r>
            <a:r>
              <a:rPr lang="fr-FR" sz="9600" dirty="0" smtClean="0"/>
              <a:t> </a:t>
            </a:r>
            <a:endParaRPr lang="fr-FR" sz="9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rand_Corps_Malade-1.jpg"/>
          <p:cNvPicPr>
            <a:picLocks noChangeAspect="1"/>
          </p:cNvPicPr>
          <p:nvPr/>
        </p:nvPicPr>
        <p:blipFill>
          <a:blip r:embed="rId3"/>
          <a:srcRect b="4166"/>
          <a:stretch>
            <a:fillRect/>
          </a:stretch>
        </p:blipFill>
        <p:spPr>
          <a:xfrm>
            <a:off x="2214546" y="0"/>
            <a:ext cx="476599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10 </a:t>
            </a:r>
            <a:endParaRPr lang="fr-FR" sz="9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ziella-pianiste-gran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bg1"/>
                </a:solidFill>
              </a:rPr>
              <a:t> 11 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rticle_2509-SCI24-MUS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chemeClr val="bg1"/>
                </a:solidFill>
              </a:rPr>
              <a:t>12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7036572-11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dos-amoureux-4726841pqeyq_2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rgbClr val="996633"/>
                </a:solidFill>
              </a:rPr>
              <a:t>14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rdes-brancardi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bg1"/>
                </a:solidFill>
              </a:rPr>
              <a:t> </a:t>
            </a:r>
            <a:r>
              <a:rPr lang="fr-FR" sz="9600" b="1" dirty="0" smtClean="0">
                <a:solidFill>
                  <a:srgbClr val="0000CC"/>
                </a:solidFill>
              </a:rPr>
              <a:t>15</a:t>
            </a:r>
            <a:r>
              <a:rPr lang="fr-FR" sz="9600" b="1" dirty="0" smtClean="0">
                <a:solidFill>
                  <a:schemeClr val="bg1"/>
                </a:solidFill>
              </a:rPr>
              <a:t> 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728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chemeClr val="bg1"/>
                </a:solidFill>
              </a:rPr>
              <a:t>16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2443797316405_xl.jpg"/>
          <p:cNvPicPr>
            <a:picLocks noChangeAspect="1"/>
          </p:cNvPicPr>
          <p:nvPr/>
        </p:nvPicPr>
        <p:blipFill>
          <a:blip r:embed="rId3"/>
          <a:srcRect b="9004"/>
          <a:stretch>
            <a:fillRect/>
          </a:stretch>
        </p:blipFill>
        <p:spPr>
          <a:xfrm>
            <a:off x="-30166" y="0"/>
            <a:ext cx="917416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bg1"/>
                </a:solidFill>
              </a:rPr>
              <a:t> </a:t>
            </a:r>
            <a:r>
              <a:rPr lang="fr-FR" sz="9600" b="1" dirty="0" smtClean="0">
                <a:solidFill>
                  <a:srgbClr val="FF0000"/>
                </a:solidFill>
              </a:rPr>
              <a:t>17</a:t>
            </a:r>
            <a:r>
              <a:rPr lang="fr-FR" sz="9600" b="1" dirty="0" smtClean="0">
                <a:solidFill>
                  <a:schemeClr val="bg1"/>
                </a:solidFill>
              </a:rPr>
              <a:t> 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fo_090712_rugby_deals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chemeClr val="bg1"/>
                </a:solidFill>
              </a:rPr>
              <a:t>18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ysage-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571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 smtClean="0">
                <a:solidFill>
                  <a:schemeClr val="bg1"/>
                </a:solidFill>
              </a:rPr>
              <a:t>1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-rythme-du-b%C3%A9b%C3%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29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rgbClr val="993300"/>
                </a:solidFill>
              </a:rPr>
              <a:t>19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5005539vieille-ferme-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4572000" cy="68613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989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 </a:t>
            </a:r>
            <a:r>
              <a:rPr lang="fr-FR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fr-FR" sz="9600" b="1" dirty="0" smtClean="0"/>
              <a:t> </a:t>
            </a:r>
            <a:endParaRPr lang="fr-FR" sz="9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h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25" y="0"/>
            <a:ext cx="9161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071678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2">
                    <a:lumMod val="10000"/>
                  </a:schemeClr>
                </a:solidFill>
              </a:rPr>
              <a:t>Pierre</a:t>
            </a:r>
          </a:p>
          <a:p>
            <a:r>
              <a:rPr lang="fr-FR" sz="5400" b="1" dirty="0" smtClean="0">
                <a:solidFill>
                  <a:schemeClr val="bg2">
                    <a:lumMod val="10000"/>
                  </a:schemeClr>
                </a:solidFill>
              </a:rPr>
              <a:t>Photo 2</a:t>
            </a:r>
          </a:p>
          <a:p>
            <a:r>
              <a:rPr lang="fr-FR" sz="5400" b="1" dirty="0" smtClean="0">
                <a:solidFill>
                  <a:schemeClr val="bg2">
                    <a:lumMod val="10000"/>
                  </a:schemeClr>
                </a:solidFill>
              </a:rPr>
              <a:t>Pour moi, le Bonheur c’est....</a:t>
            </a:r>
            <a:endParaRPr lang="fr-FR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1428736"/>
            <a:ext cx="8215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chemeClr val="tx2">
                    <a:lumMod val="75000"/>
                  </a:schemeClr>
                </a:solidFill>
              </a:rPr>
              <a:t>Qu’est-ce qu’elle t’évoque ? </a:t>
            </a:r>
          </a:p>
          <a:p>
            <a:r>
              <a:rPr lang="fr-FR" sz="4000" b="1" i="1" dirty="0" smtClean="0">
                <a:solidFill>
                  <a:schemeClr val="tx2">
                    <a:lumMod val="75000"/>
                  </a:schemeClr>
                </a:solidFill>
              </a:rPr>
              <a:t>Quel rêve ? </a:t>
            </a:r>
          </a:p>
          <a:p>
            <a:r>
              <a:rPr lang="fr-FR" sz="4000" b="1" i="1" dirty="0" smtClean="0">
                <a:solidFill>
                  <a:schemeClr val="tx2">
                    <a:lumMod val="75000"/>
                  </a:schemeClr>
                </a:solidFill>
              </a:rPr>
              <a:t>Quel souvenir ? </a:t>
            </a:r>
          </a:p>
          <a:p>
            <a:r>
              <a:rPr lang="fr-FR" sz="4000" b="1" i="1" dirty="0" smtClean="0">
                <a:solidFill>
                  <a:schemeClr val="tx2">
                    <a:lumMod val="75000"/>
                  </a:schemeClr>
                </a:solidFill>
              </a:rPr>
              <a:t>Quel avenir ? </a:t>
            </a:r>
          </a:p>
          <a:p>
            <a:r>
              <a:rPr lang="fr-FR" sz="4000" b="1" i="1" dirty="0" smtClean="0">
                <a:solidFill>
                  <a:schemeClr val="tx2">
                    <a:lumMod val="75000"/>
                  </a:schemeClr>
                </a:solidFill>
              </a:rPr>
              <a:t>Quelle place pour le bonheur dans ta vie d’aujourd’hui ? Et demain ?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-bonheur-mc3a8re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ravis-hiver-meilleur-paysage-montagne_354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 smtClean="0">
                <a:solidFill>
                  <a:schemeClr val="bg1"/>
                </a:solidFill>
              </a:rPr>
              <a:t>2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ysage_campag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93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80px-Johannes_Vermeer_(1632-1675)_-_The_Girl_With_The_Pearl_Earring_(166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7" y="0"/>
            <a:ext cx="4788627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fr-FR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icasso_reve_1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517584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fr-FR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99971_l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303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chemeClr val="tx2"/>
                </a:solidFill>
              </a:rPr>
              <a:t>  </a:t>
            </a:r>
            <a:r>
              <a:rPr lang="fr-FR" sz="9600" b="1" dirty="0">
                <a:solidFill>
                  <a:srgbClr val="FF33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cc1c11-45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200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chemeClr val="tx2"/>
                </a:solidFill>
              </a:rPr>
              <a:t>  </a:t>
            </a:r>
            <a:r>
              <a:rPr lang="fr-FR" sz="9600" b="1" dirty="0" smtClean="0">
                <a:solidFill>
                  <a:schemeClr val="bg1"/>
                </a:solidFill>
              </a:rPr>
              <a:t>7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482892787_2284e7e1b1.jpg"/>
          <p:cNvPicPr>
            <a:picLocks noChangeAspect="1"/>
          </p:cNvPicPr>
          <p:nvPr/>
        </p:nvPicPr>
        <p:blipFill>
          <a:blip r:embed="rId3"/>
          <a:srcRect l="2808" t="1079" r="3133"/>
          <a:stretch>
            <a:fillRect/>
          </a:stretch>
        </p:blipFill>
        <p:spPr>
          <a:xfrm>
            <a:off x="2143108" y="0"/>
            <a:ext cx="47863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92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dirty="0" smtClean="0"/>
              <a:t>  </a:t>
            </a:r>
            <a:r>
              <a:rPr lang="fr-FR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fr-FR" sz="9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326</Words>
  <Application>Microsoft Office PowerPoint</Application>
  <PresentationFormat>Affichage à l'écran (4:3)</PresentationFormat>
  <Paragraphs>84</Paragraphs>
  <Slides>25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abenoist</dc:creator>
  <cp:lastModifiedBy>abenoist</cp:lastModifiedBy>
  <cp:revision>19</cp:revision>
  <dcterms:created xsi:type="dcterms:W3CDTF">2011-09-10T22:26:05Z</dcterms:created>
  <dcterms:modified xsi:type="dcterms:W3CDTF">2011-09-11T11:10:44Z</dcterms:modified>
</cp:coreProperties>
</file>